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embeddedFontLst>
    <p:embeddedFont>
      <p:font typeface="Candar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9" roundtripDataSignature="AMtx7mgYnfbCAZlQLrzTMjeC2fnm1xIo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ndara-regular.fntdata"/><Relationship Id="rId14" Type="http://schemas.openxmlformats.org/officeDocument/2006/relationships/slide" Target="slides/slide9.xml"/><Relationship Id="rId17" Type="http://schemas.openxmlformats.org/officeDocument/2006/relationships/font" Target="fonts/Candara-italic.fntdata"/><Relationship Id="rId16" Type="http://schemas.openxmlformats.org/officeDocument/2006/relationships/font" Target="fonts/Candara-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Candar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1"/>
          <p:cNvSpPr txBox="1"/>
          <p:nvPr>
            <p:ph type="ctrTitle"/>
          </p:nvPr>
        </p:nvSpPr>
        <p:spPr>
          <a:xfrm>
            <a:off x="820738" y="4155141"/>
            <a:ext cx="7542212" cy="101301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1"/>
          <p:cNvSpPr txBox="1"/>
          <p:nvPr>
            <p:ph idx="1" type="subTitle"/>
          </p:nvPr>
        </p:nvSpPr>
        <p:spPr>
          <a:xfrm>
            <a:off x="820738" y="5230906"/>
            <a:ext cx="7542212" cy="1030942"/>
          </a:xfrm>
          <a:prstGeom prst="rect">
            <a:avLst/>
          </a:prstGeom>
          <a:noFill/>
          <a:ln>
            <a:noFill/>
          </a:ln>
        </p:spPr>
        <p:txBody>
          <a:bodyPr anchorCtr="0" anchor="t" bIns="45700" lIns="91425" spcFirstLastPara="1" rIns="91425" wrap="square" tIns="45700">
            <a:normAutofit/>
          </a:bodyPr>
          <a:lstStyle>
            <a:lvl1pPr lvl="0" algn="ctr">
              <a:spcBef>
                <a:spcPts val="7"/>
              </a:spcBef>
              <a:spcAft>
                <a:spcPts val="0"/>
              </a:spcAft>
              <a:buClr>
                <a:schemeClr val="lt1"/>
              </a:buClr>
              <a:buSzPts val="2400"/>
              <a:buFont typeface="Candara"/>
              <a:buNone/>
              <a:defRPr>
                <a:solidFill>
                  <a:schemeClr val="lt1"/>
                </a:solidFill>
              </a:defRPr>
            </a:lvl1pPr>
            <a:lvl2pPr lvl="1" algn="ctr">
              <a:spcBef>
                <a:spcPts val="600"/>
              </a:spcBef>
              <a:spcAft>
                <a:spcPts val="0"/>
              </a:spcAft>
              <a:buClr>
                <a:schemeClr val="lt1"/>
              </a:buClr>
              <a:buSzPts val="2200"/>
              <a:buFont typeface="Candara"/>
              <a:buNone/>
              <a:defRPr>
                <a:solidFill>
                  <a:schemeClr val="lt1"/>
                </a:solidFill>
              </a:defRPr>
            </a:lvl2pPr>
            <a:lvl3pPr lvl="2" algn="ctr">
              <a:spcBef>
                <a:spcPts val="600"/>
              </a:spcBef>
              <a:spcAft>
                <a:spcPts val="0"/>
              </a:spcAft>
              <a:buClr>
                <a:schemeClr val="lt1"/>
              </a:buClr>
              <a:buSzPts val="2000"/>
              <a:buFont typeface="Candara"/>
              <a:buNone/>
              <a:defRPr>
                <a:solidFill>
                  <a:schemeClr val="lt1"/>
                </a:solidFill>
              </a:defRPr>
            </a:lvl3pPr>
            <a:lvl4pPr lvl="3" algn="ctr">
              <a:spcBef>
                <a:spcPts val="600"/>
              </a:spcBef>
              <a:spcAft>
                <a:spcPts val="0"/>
              </a:spcAft>
              <a:buClr>
                <a:schemeClr val="lt1"/>
              </a:buClr>
              <a:buSzPts val="1800"/>
              <a:buFont typeface="Candara"/>
              <a:buNone/>
              <a:defRPr>
                <a:solidFill>
                  <a:schemeClr val="lt1"/>
                </a:solidFill>
              </a:defRPr>
            </a:lvl4pPr>
            <a:lvl5pPr lvl="4" algn="ctr">
              <a:spcBef>
                <a:spcPts val="600"/>
              </a:spcBef>
              <a:spcAft>
                <a:spcPts val="0"/>
              </a:spcAft>
              <a:buClr>
                <a:schemeClr val="lt1"/>
              </a:buClr>
              <a:buSzPts val="1800"/>
              <a:buFont typeface="Candara"/>
              <a:buNone/>
              <a:defRPr>
                <a:solidFill>
                  <a:schemeClr val="lt1"/>
                </a:solidFill>
              </a:defRPr>
            </a:lvl5pPr>
            <a:lvl6pPr lvl="5" algn="ctr">
              <a:spcBef>
                <a:spcPts val="360"/>
              </a:spcBef>
              <a:spcAft>
                <a:spcPts val="0"/>
              </a:spcAft>
              <a:buClr>
                <a:schemeClr val="lt1"/>
              </a:buClr>
              <a:buSzPts val="1800"/>
              <a:buFont typeface="Candara"/>
              <a:buNone/>
              <a:defRPr>
                <a:solidFill>
                  <a:schemeClr val="lt1"/>
                </a:solidFill>
              </a:defRPr>
            </a:lvl6pPr>
            <a:lvl7pPr lvl="6" algn="ctr">
              <a:spcBef>
                <a:spcPts val="360"/>
              </a:spcBef>
              <a:spcAft>
                <a:spcPts val="0"/>
              </a:spcAft>
              <a:buClr>
                <a:schemeClr val="lt1"/>
              </a:buClr>
              <a:buSzPts val="1800"/>
              <a:buFont typeface="Candara"/>
              <a:buNone/>
              <a:defRPr>
                <a:solidFill>
                  <a:schemeClr val="lt1"/>
                </a:solidFill>
              </a:defRPr>
            </a:lvl7pPr>
            <a:lvl8pPr lvl="7" algn="ctr">
              <a:spcBef>
                <a:spcPts val="360"/>
              </a:spcBef>
              <a:spcAft>
                <a:spcPts val="0"/>
              </a:spcAft>
              <a:buClr>
                <a:schemeClr val="lt1"/>
              </a:buClr>
              <a:buSzPts val="1800"/>
              <a:buFont typeface="Candara"/>
              <a:buNone/>
              <a:defRPr>
                <a:solidFill>
                  <a:schemeClr val="lt1"/>
                </a:solidFill>
              </a:defRPr>
            </a:lvl8pPr>
            <a:lvl9pPr lvl="8" algn="ctr">
              <a:spcBef>
                <a:spcPts val="360"/>
              </a:spcBef>
              <a:spcAft>
                <a:spcPts val="0"/>
              </a:spcAft>
              <a:buClr>
                <a:schemeClr val="lt1"/>
              </a:buClr>
              <a:buSzPts val="1800"/>
              <a:buFont typeface="Candara"/>
              <a:buNone/>
              <a:defRPr>
                <a:solidFill>
                  <a:schemeClr val="lt1"/>
                </a:solidFill>
              </a:defRPr>
            </a:lvl9pPr>
          </a:lstStyle>
          <a:p/>
        </p:txBody>
      </p:sp>
      <p:sp>
        <p:nvSpPr>
          <p:cNvPr id="19" name="Google Shape;19;p11"/>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1"/>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MoleculeTracer.png" id="22" name="Google Shape;22;p11"/>
          <p:cNvPicPr preferRelativeResize="0"/>
          <p:nvPr/>
        </p:nvPicPr>
        <p:blipFill rotWithShape="1">
          <a:blip r:embed="rId2">
            <a:alphaModFix/>
          </a:blip>
          <a:srcRect b="0" l="0" r="0" t="0"/>
          <a:stretch/>
        </p:blipFill>
        <p:spPr>
          <a:xfrm>
            <a:off x="1674019" y="224679"/>
            <a:ext cx="5795963" cy="39433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74" name="Shape 74"/>
        <p:cNvGrpSpPr/>
        <p:nvPr/>
      </p:nvGrpSpPr>
      <p:grpSpPr>
        <a:xfrm>
          <a:off x="0" y="0"/>
          <a:ext cx="0" cy="0"/>
          <a:chOff x="0" y="0"/>
          <a:chExt cx="0" cy="0"/>
        </a:xfrm>
      </p:grpSpPr>
      <p:sp>
        <p:nvSpPr>
          <p:cNvPr id="75" name="Google Shape;75;p20"/>
          <p:cNvSpPr txBox="1"/>
          <p:nvPr>
            <p:ph type="title"/>
          </p:nvPr>
        </p:nvSpPr>
        <p:spPr>
          <a:xfrm>
            <a:off x="777240" y="3962399"/>
            <a:ext cx="7585710" cy="672353"/>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600"/>
              <a:buFont typeface="Candara"/>
              <a:buNone/>
              <a:defRPr b="1" sz="3600">
                <a:solidFill>
                  <a:schemeClr val="lt1"/>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p:nvPr>
            <p:ph idx="2" type="pic"/>
          </p:nvPr>
        </p:nvSpPr>
        <p:spPr>
          <a:xfrm>
            <a:off x="3101957" y="457200"/>
            <a:ext cx="2940087" cy="2940087"/>
          </a:xfrm>
          <a:prstGeom prst="ellipse">
            <a:avLst/>
          </a:prstGeom>
          <a:solidFill>
            <a:srgbClr val="BFBFBF"/>
          </a:solidFill>
          <a:ln cap="flat" cmpd="sng" w="63500">
            <a:solidFill>
              <a:schemeClr val="lt1"/>
            </a:solidFill>
            <a:prstDash val="solid"/>
            <a:round/>
            <a:headEnd len="sm" w="sm" type="none"/>
            <a:tailEnd len="sm" w="sm" type="none"/>
          </a:ln>
          <a:effectLst>
            <a:outerShdw blurRad="254000" sx="90000" rotWithShape="0" dir="5400000" dist="152400" sy="-19000">
              <a:srgbClr val="000000">
                <a:alpha val="20000"/>
              </a:srgbClr>
            </a:outerShdw>
          </a:effectLst>
        </p:spPr>
        <p:txBody>
          <a:bodyPr anchorCtr="0" anchor="t" bIns="45700" lIns="91425" spcFirstLastPara="1" rIns="91425" wrap="square" tIns="45700">
            <a:normAutofit/>
          </a:bodyPr>
          <a:lstStyle>
            <a:lvl1pPr lvl="0" marR="0" rtl="0" algn="l">
              <a:spcBef>
                <a:spcPts val="2000"/>
              </a:spcBef>
              <a:spcAft>
                <a:spcPts val="0"/>
              </a:spcAft>
              <a:buClr>
                <a:schemeClr val="lt1"/>
              </a:buClr>
              <a:buSzPts val="2400"/>
              <a:buFont typeface="Candara"/>
              <a:buNone/>
              <a:defRPr b="1" i="0" sz="2400" u="none" cap="none" strike="noStrike">
                <a:solidFill>
                  <a:schemeClr val="lt1"/>
                </a:solidFill>
                <a:latin typeface="Candara"/>
                <a:ea typeface="Candara"/>
                <a:cs typeface="Candara"/>
                <a:sym typeface="Candara"/>
              </a:defRPr>
            </a:lvl1pPr>
            <a:lvl2pPr lvl="1" marR="0" rtl="0" algn="l">
              <a:spcBef>
                <a:spcPts val="600"/>
              </a:spcBef>
              <a:spcAft>
                <a:spcPts val="0"/>
              </a:spcAft>
              <a:buClr>
                <a:schemeClr val="lt1"/>
              </a:buClr>
              <a:buSzPts val="2800"/>
              <a:buFont typeface="Candara"/>
              <a:buNone/>
              <a:defRPr b="1" i="0" sz="2800" u="none" cap="none" strike="noStrike">
                <a:solidFill>
                  <a:schemeClr val="lt1"/>
                </a:solidFill>
                <a:latin typeface="Candara"/>
                <a:ea typeface="Candara"/>
                <a:cs typeface="Candara"/>
                <a:sym typeface="Candara"/>
              </a:defRPr>
            </a:lvl2pPr>
            <a:lvl3pPr lvl="2" marR="0" rtl="0" algn="l">
              <a:spcBef>
                <a:spcPts val="600"/>
              </a:spcBef>
              <a:spcAft>
                <a:spcPts val="0"/>
              </a:spcAft>
              <a:buClr>
                <a:schemeClr val="lt1"/>
              </a:buClr>
              <a:buSzPts val="2400"/>
              <a:buFont typeface="Candara"/>
              <a:buNone/>
              <a:defRPr b="1" i="0" sz="2400" u="none" cap="none" strike="noStrike">
                <a:solidFill>
                  <a:schemeClr val="lt1"/>
                </a:solidFill>
                <a:latin typeface="Candara"/>
                <a:ea typeface="Candara"/>
                <a:cs typeface="Candara"/>
                <a:sym typeface="Candara"/>
              </a:defRPr>
            </a:lvl3pPr>
            <a:lvl4pPr lvl="3" marR="0" rtl="0" algn="l">
              <a:spcBef>
                <a:spcPts val="6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4pPr>
            <a:lvl5pPr lvl="4" marR="0" rtl="0" algn="l">
              <a:spcBef>
                <a:spcPts val="6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5pPr>
            <a:lvl6pPr lvl="5" marR="0" rtl="0" algn="l">
              <a:spcBef>
                <a:spcPts val="4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6pPr>
            <a:lvl7pPr lvl="6" marR="0" rtl="0" algn="l">
              <a:spcBef>
                <a:spcPts val="4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7pPr>
            <a:lvl8pPr lvl="7" marR="0" rtl="0" algn="l">
              <a:spcBef>
                <a:spcPts val="4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8pPr>
            <a:lvl9pPr lvl="8" marR="0" rtl="0" algn="l">
              <a:spcBef>
                <a:spcPts val="4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9pPr>
          </a:lstStyle>
          <a:p/>
        </p:txBody>
      </p:sp>
      <p:sp>
        <p:nvSpPr>
          <p:cNvPr id="77" name="Google Shape;77;p20"/>
          <p:cNvSpPr txBox="1"/>
          <p:nvPr>
            <p:ph idx="1" type="body"/>
          </p:nvPr>
        </p:nvSpPr>
        <p:spPr>
          <a:xfrm>
            <a:off x="777240" y="4639235"/>
            <a:ext cx="7585710" cy="13716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lt1"/>
              </a:buClr>
              <a:buSzPts val="2000"/>
              <a:buFont typeface="Candara"/>
              <a:buNone/>
              <a:defRPr b="1" sz="2000">
                <a:solidFill>
                  <a:schemeClr val="lt1"/>
                </a:solidFill>
                <a:latin typeface="Candara"/>
                <a:ea typeface="Candara"/>
                <a:cs typeface="Candara"/>
                <a:sym typeface="Candara"/>
              </a:defRPr>
            </a:lvl1pPr>
            <a:lvl2pPr indent="-228600" lvl="1" marL="914400" algn="l">
              <a:spcBef>
                <a:spcPts val="600"/>
              </a:spcBef>
              <a:spcAft>
                <a:spcPts val="0"/>
              </a:spcAft>
              <a:buClr>
                <a:schemeClr val="lt1"/>
              </a:buClr>
              <a:buSzPts val="1200"/>
              <a:buFont typeface="Candara"/>
              <a:buNone/>
              <a:defRPr sz="1200"/>
            </a:lvl2pPr>
            <a:lvl3pPr indent="-228600" lvl="2" marL="1371600" algn="l">
              <a:spcBef>
                <a:spcPts val="600"/>
              </a:spcBef>
              <a:spcAft>
                <a:spcPts val="0"/>
              </a:spcAft>
              <a:buClr>
                <a:schemeClr val="lt1"/>
              </a:buClr>
              <a:buSzPts val="1000"/>
              <a:buFont typeface="Candara"/>
              <a:buNone/>
              <a:defRPr sz="1000"/>
            </a:lvl3pPr>
            <a:lvl4pPr indent="-228600" lvl="3" marL="1828800" algn="l">
              <a:spcBef>
                <a:spcPts val="600"/>
              </a:spcBef>
              <a:spcAft>
                <a:spcPts val="0"/>
              </a:spcAft>
              <a:buClr>
                <a:schemeClr val="lt1"/>
              </a:buClr>
              <a:buSzPts val="900"/>
              <a:buFont typeface="Candara"/>
              <a:buNone/>
              <a:defRPr sz="900"/>
            </a:lvl4pPr>
            <a:lvl5pPr indent="-228600" lvl="4" marL="2286000" algn="l">
              <a:spcBef>
                <a:spcPts val="600"/>
              </a:spcBef>
              <a:spcAft>
                <a:spcPts val="0"/>
              </a:spcAft>
              <a:buClr>
                <a:schemeClr val="lt1"/>
              </a:buClr>
              <a:buSzPts val="900"/>
              <a:buFont typeface="Candara"/>
              <a:buNone/>
              <a:defRPr sz="900"/>
            </a:lvl5pPr>
            <a:lvl6pPr indent="-228600" lvl="5" marL="2743200" algn="l">
              <a:spcBef>
                <a:spcPts val="180"/>
              </a:spcBef>
              <a:spcAft>
                <a:spcPts val="0"/>
              </a:spcAft>
              <a:buClr>
                <a:schemeClr val="lt1"/>
              </a:buClr>
              <a:buSzPts val="900"/>
              <a:buFont typeface="Candara"/>
              <a:buNone/>
              <a:defRPr sz="900"/>
            </a:lvl6pPr>
            <a:lvl7pPr indent="-228600" lvl="6" marL="3200400" algn="l">
              <a:spcBef>
                <a:spcPts val="180"/>
              </a:spcBef>
              <a:spcAft>
                <a:spcPts val="0"/>
              </a:spcAft>
              <a:buClr>
                <a:schemeClr val="lt1"/>
              </a:buClr>
              <a:buSzPts val="900"/>
              <a:buFont typeface="Candara"/>
              <a:buNone/>
              <a:defRPr sz="900"/>
            </a:lvl7pPr>
            <a:lvl8pPr indent="-228600" lvl="7" marL="3657600" algn="l">
              <a:spcBef>
                <a:spcPts val="180"/>
              </a:spcBef>
              <a:spcAft>
                <a:spcPts val="0"/>
              </a:spcAft>
              <a:buClr>
                <a:schemeClr val="lt1"/>
              </a:buClr>
              <a:buSzPts val="900"/>
              <a:buFont typeface="Candara"/>
              <a:buNone/>
              <a:defRPr sz="900"/>
            </a:lvl8pPr>
            <a:lvl9pPr indent="-228600" lvl="8" marL="4114800" algn="l">
              <a:spcBef>
                <a:spcPts val="180"/>
              </a:spcBef>
              <a:spcAft>
                <a:spcPts val="0"/>
              </a:spcAft>
              <a:buClr>
                <a:schemeClr val="lt1"/>
              </a:buClr>
              <a:buSzPts val="900"/>
              <a:buFont typeface="Candara"/>
              <a:buNone/>
              <a:defRPr sz="900"/>
            </a:lvl9pPr>
          </a:lstStyle>
          <a:p/>
        </p:txBody>
      </p:sp>
      <p:sp>
        <p:nvSpPr>
          <p:cNvPr id="78" name="Google Shape;78;p20"/>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0"/>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21"/>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1"/>
          <p:cNvSpPr txBox="1"/>
          <p:nvPr>
            <p:ph idx="1" type="body"/>
          </p:nvPr>
        </p:nvSpPr>
        <p:spPr>
          <a:xfrm rot="5400000">
            <a:off x="2593695" y="68355"/>
            <a:ext cx="3953436" cy="7581901"/>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lt1"/>
              </a:buClr>
              <a:buSzPts val="1800"/>
              <a:buChar char="•"/>
              <a:defRPr/>
            </a:lvl1pPr>
            <a:lvl2pPr indent="-342900" lvl="1" marL="914400" algn="l">
              <a:spcBef>
                <a:spcPts val="600"/>
              </a:spcBef>
              <a:spcAft>
                <a:spcPts val="0"/>
              </a:spcAft>
              <a:buClr>
                <a:schemeClr val="lt1"/>
              </a:buClr>
              <a:buSzPts val="1800"/>
              <a:buChar char="•"/>
              <a:defRPr/>
            </a:lvl2pPr>
            <a:lvl3pPr indent="-342900" lvl="2" marL="1371600" algn="l">
              <a:spcBef>
                <a:spcPts val="600"/>
              </a:spcBef>
              <a:spcAft>
                <a:spcPts val="0"/>
              </a:spcAft>
              <a:buClr>
                <a:schemeClr val="lt1"/>
              </a:buClr>
              <a:buSzPts val="1800"/>
              <a:buChar char="•"/>
              <a:defRPr/>
            </a:lvl3pPr>
            <a:lvl4pPr indent="-342900" lvl="3" marL="1828800" algn="l">
              <a:spcBef>
                <a:spcPts val="600"/>
              </a:spcBef>
              <a:spcAft>
                <a:spcPts val="0"/>
              </a:spcAft>
              <a:buClr>
                <a:schemeClr val="lt1"/>
              </a:buClr>
              <a:buSzPts val="1800"/>
              <a:buChar char="•"/>
              <a:defRPr/>
            </a:lvl4pPr>
            <a:lvl5pPr indent="-342900" lvl="4" marL="2286000" algn="l">
              <a:spcBef>
                <a:spcPts val="600"/>
              </a:spcBef>
              <a:spcAft>
                <a:spcPts val="0"/>
              </a:spcAft>
              <a:buClr>
                <a:schemeClr val="lt1"/>
              </a:buClr>
              <a:buSzPts val="1800"/>
              <a:buFont typeface="Candara"/>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84" name="Google Shape;84;p21"/>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22"/>
          <p:cNvSpPr txBox="1"/>
          <p:nvPr>
            <p:ph type="title"/>
          </p:nvPr>
        </p:nvSpPr>
        <p:spPr>
          <a:xfrm rot="5400000">
            <a:off x="5186083" y="2250142"/>
            <a:ext cx="5607424" cy="194085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2"/>
          <p:cNvSpPr txBox="1"/>
          <p:nvPr>
            <p:ph idx="1" type="body"/>
          </p:nvPr>
        </p:nvSpPr>
        <p:spPr>
          <a:xfrm rot="5400000">
            <a:off x="1088022" y="146729"/>
            <a:ext cx="5610268" cy="6144839"/>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lt1"/>
              </a:buClr>
              <a:buSzPts val="1800"/>
              <a:buChar char="•"/>
              <a:defRPr/>
            </a:lvl1pPr>
            <a:lvl2pPr indent="-342900" lvl="1" marL="914400" algn="l">
              <a:spcBef>
                <a:spcPts val="600"/>
              </a:spcBef>
              <a:spcAft>
                <a:spcPts val="0"/>
              </a:spcAft>
              <a:buClr>
                <a:schemeClr val="lt1"/>
              </a:buClr>
              <a:buSzPts val="1800"/>
              <a:buChar char="•"/>
              <a:defRPr/>
            </a:lvl2pPr>
            <a:lvl3pPr indent="-342900" lvl="2" marL="1371600" algn="l">
              <a:spcBef>
                <a:spcPts val="600"/>
              </a:spcBef>
              <a:spcAft>
                <a:spcPts val="0"/>
              </a:spcAft>
              <a:buClr>
                <a:schemeClr val="lt1"/>
              </a:buClr>
              <a:buSzPts val="1800"/>
              <a:buChar char="•"/>
              <a:defRPr/>
            </a:lvl3pPr>
            <a:lvl4pPr indent="-342900" lvl="3" marL="1828800" algn="l">
              <a:spcBef>
                <a:spcPts val="600"/>
              </a:spcBef>
              <a:spcAft>
                <a:spcPts val="0"/>
              </a:spcAft>
              <a:buClr>
                <a:schemeClr val="lt1"/>
              </a:buClr>
              <a:buSzPts val="1800"/>
              <a:buChar char="•"/>
              <a:defRPr/>
            </a:lvl4pPr>
            <a:lvl5pPr indent="-342900" lvl="4" marL="2286000" algn="l">
              <a:spcBef>
                <a:spcPts val="600"/>
              </a:spcBef>
              <a:spcAft>
                <a:spcPts val="0"/>
              </a:spcAft>
              <a:buClr>
                <a:schemeClr val="lt1"/>
              </a:buClr>
              <a:buSzPts val="1800"/>
              <a:buFont typeface="Candara"/>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90" name="Google Shape;90;p22"/>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2"/>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2"/>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2"/>
          <p:cNvSpPr txBox="1"/>
          <p:nvPr>
            <p:ph idx="1" type="body"/>
          </p:nvPr>
        </p:nvSpPr>
        <p:spPr>
          <a:xfrm>
            <a:off x="779462" y="1882588"/>
            <a:ext cx="7581901" cy="3953436"/>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lt1"/>
              </a:buClr>
              <a:buSzPts val="1800"/>
              <a:buChar char="•"/>
              <a:defRPr/>
            </a:lvl1pPr>
            <a:lvl2pPr indent="-342900" lvl="1" marL="914400" algn="l">
              <a:spcBef>
                <a:spcPts val="600"/>
              </a:spcBef>
              <a:spcAft>
                <a:spcPts val="0"/>
              </a:spcAft>
              <a:buClr>
                <a:schemeClr val="lt1"/>
              </a:buClr>
              <a:buSzPts val="1800"/>
              <a:buChar char="•"/>
              <a:defRPr/>
            </a:lvl2pPr>
            <a:lvl3pPr indent="-342900" lvl="2" marL="1371600" algn="l">
              <a:spcBef>
                <a:spcPts val="600"/>
              </a:spcBef>
              <a:spcAft>
                <a:spcPts val="0"/>
              </a:spcAft>
              <a:buClr>
                <a:schemeClr val="lt1"/>
              </a:buClr>
              <a:buSzPts val="1800"/>
              <a:buChar char="•"/>
              <a:defRPr/>
            </a:lvl3pPr>
            <a:lvl4pPr indent="-342900" lvl="3" marL="1828800" algn="l">
              <a:spcBef>
                <a:spcPts val="600"/>
              </a:spcBef>
              <a:spcAft>
                <a:spcPts val="0"/>
              </a:spcAft>
              <a:buClr>
                <a:schemeClr val="lt1"/>
              </a:buClr>
              <a:buSzPts val="1800"/>
              <a:buChar char="•"/>
              <a:defRPr/>
            </a:lvl4pPr>
            <a:lvl5pPr indent="-342900" lvl="4" marL="2286000" algn="l">
              <a:spcBef>
                <a:spcPts val="600"/>
              </a:spcBef>
              <a:spcAft>
                <a:spcPts val="0"/>
              </a:spcAft>
              <a:buClr>
                <a:schemeClr val="lt1"/>
              </a:buClr>
              <a:buSzPts val="1800"/>
              <a:buFont typeface="Candara"/>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6" name="Google Shape;26;p12"/>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2"/>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13"/>
          <p:cNvSpPr txBox="1"/>
          <p:nvPr>
            <p:ph type="title"/>
          </p:nvPr>
        </p:nvSpPr>
        <p:spPr>
          <a:xfrm>
            <a:off x="820737" y="1219013"/>
            <a:ext cx="7542213" cy="195897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5200"/>
              <a:buFont typeface="Candara"/>
              <a:buNone/>
              <a:defRPr b="1" sz="5200">
                <a:solidFill>
                  <a:schemeClr val="lt1"/>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3"/>
          <p:cNvSpPr txBox="1"/>
          <p:nvPr>
            <p:ph idx="1" type="body"/>
          </p:nvPr>
        </p:nvSpPr>
        <p:spPr>
          <a:xfrm>
            <a:off x="820737" y="3224213"/>
            <a:ext cx="7542213" cy="1500187"/>
          </a:xfrm>
          <a:prstGeom prst="rect">
            <a:avLst/>
          </a:prstGeom>
          <a:noFill/>
          <a:ln>
            <a:noFill/>
          </a:ln>
        </p:spPr>
        <p:txBody>
          <a:bodyPr anchorCtr="0" anchor="t" bIns="45700" lIns="91425" spcFirstLastPara="1" rIns="91425" wrap="square" tIns="45700">
            <a:normAutofit/>
          </a:bodyPr>
          <a:lstStyle>
            <a:lvl1pPr indent="-228600" lvl="0" marL="457200" algn="ctr">
              <a:spcBef>
                <a:spcPts val="300"/>
              </a:spcBef>
              <a:spcAft>
                <a:spcPts val="0"/>
              </a:spcAft>
              <a:buClr>
                <a:schemeClr val="lt1"/>
              </a:buClr>
              <a:buSzPts val="2400"/>
              <a:buFont typeface="Candara"/>
              <a:buNone/>
              <a:defRPr b="1" sz="2400">
                <a:solidFill>
                  <a:schemeClr val="lt1"/>
                </a:solidFill>
                <a:latin typeface="Candara"/>
                <a:ea typeface="Candara"/>
                <a:cs typeface="Candara"/>
                <a:sym typeface="Candara"/>
              </a:defRPr>
            </a:lvl1pPr>
            <a:lvl2pPr indent="-228600" lvl="1" marL="914400" algn="l">
              <a:spcBef>
                <a:spcPts val="600"/>
              </a:spcBef>
              <a:spcAft>
                <a:spcPts val="0"/>
              </a:spcAft>
              <a:buClr>
                <a:schemeClr val="lt1"/>
              </a:buClr>
              <a:buSzPts val="1800"/>
              <a:buFont typeface="Candara"/>
              <a:buNone/>
              <a:defRPr sz="1800">
                <a:solidFill>
                  <a:schemeClr val="lt1"/>
                </a:solidFill>
              </a:defRPr>
            </a:lvl2pPr>
            <a:lvl3pPr indent="-228600" lvl="2" marL="1371600" algn="l">
              <a:spcBef>
                <a:spcPts val="600"/>
              </a:spcBef>
              <a:spcAft>
                <a:spcPts val="0"/>
              </a:spcAft>
              <a:buClr>
                <a:schemeClr val="lt1"/>
              </a:buClr>
              <a:buSzPts val="1600"/>
              <a:buFont typeface="Candara"/>
              <a:buNone/>
              <a:defRPr sz="1600">
                <a:solidFill>
                  <a:schemeClr val="lt1"/>
                </a:solidFill>
              </a:defRPr>
            </a:lvl3pPr>
            <a:lvl4pPr indent="-228600" lvl="3" marL="1828800" algn="l">
              <a:spcBef>
                <a:spcPts val="600"/>
              </a:spcBef>
              <a:spcAft>
                <a:spcPts val="0"/>
              </a:spcAft>
              <a:buClr>
                <a:schemeClr val="lt1"/>
              </a:buClr>
              <a:buSzPts val="1400"/>
              <a:buFont typeface="Candara"/>
              <a:buNone/>
              <a:defRPr sz="1400">
                <a:solidFill>
                  <a:schemeClr val="lt1"/>
                </a:solidFill>
              </a:defRPr>
            </a:lvl4pPr>
            <a:lvl5pPr indent="-228600" lvl="4" marL="2286000" algn="l">
              <a:spcBef>
                <a:spcPts val="600"/>
              </a:spcBef>
              <a:spcAft>
                <a:spcPts val="0"/>
              </a:spcAft>
              <a:buClr>
                <a:schemeClr val="lt1"/>
              </a:buClr>
              <a:buSzPts val="1400"/>
              <a:buFont typeface="Candara"/>
              <a:buNone/>
              <a:defRPr sz="1400">
                <a:solidFill>
                  <a:schemeClr val="lt1"/>
                </a:solidFill>
              </a:defRPr>
            </a:lvl5pPr>
            <a:lvl6pPr indent="-228600" lvl="5" marL="2743200" algn="l">
              <a:spcBef>
                <a:spcPts val="280"/>
              </a:spcBef>
              <a:spcAft>
                <a:spcPts val="0"/>
              </a:spcAft>
              <a:buClr>
                <a:schemeClr val="lt1"/>
              </a:buClr>
              <a:buSzPts val="1400"/>
              <a:buFont typeface="Candara"/>
              <a:buNone/>
              <a:defRPr sz="1400">
                <a:solidFill>
                  <a:schemeClr val="lt1"/>
                </a:solidFill>
              </a:defRPr>
            </a:lvl6pPr>
            <a:lvl7pPr indent="-228600" lvl="6" marL="3200400" algn="l">
              <a:spcBef>
                <a:spcPts val="280"/>
              </a:spcBef>
              <a:spcAft>
                <a:spcPts val="0"/>
              </a:spcAft>
              <a:buClr>
                <a:schemeClr val="lt1"/>
              </a:buClr>
              <a:buSzPts val="1400"/>
              <a:buFont typeface="Candara"/>
              <a:buNone/>
              <a:defRPr sz="1400">
                <a:solidFill>
                  <a:schemeClr val="lt1"/>
                </a:solidFill>
              </a:defRPr>
            </a:lvl7pPr>
            <a:lvl8pPr indent="-228600" lvl="7" marL="3657600" algn="l">
              <a:spcBef>
                <a:spcPts val="280"/>
              </a:spcBef>
              <a:spcAft>
                <a:spcPts val="0"/>
              </a:spcAft>
              <a:buClr>
                <a:schemeClr val="lt1"/>
              </a:buClr>
              <a:buSzPts val="1400"/>
              <a:buFont typeface="Candara"/>
              <a:buNone/>
              <a:defRPr sz="1400">
                <a:solidFill>
                  <a:schemeClr val="lt1"/>
                </a:solidFill>
              </a:defRPr>
            </a:lvl8pPr>
            <a:lvl9pPr indent="-228600" lvl="8" marL="4114800" algn="l">
              <a:spcBef>
                <a:spcPts val="280"/>
              </a:spcBef>
              <a:spcAft>
                <a:spcPts val="0"/>
              </a:spcAft>
              <a:buClr>
                <a:schemeClr val="lt1"/>
              </a:buClr>
              <a:buSzPts val="1400"/>
              <a:buFont typeface="Candara"/>
              <a:buNone/>
              <a:defRPr sz="1400">
                <a:solidFill>
                  <a:schemeClr val="lt1"/>
                </a:solidFill>
              </a:defRPr>
            </a:lvl9pPr>
          </a:lstStyle>
          <a:p/>
        </p:txBody>
      </p:sp>
      <p:sp>
        <p:nvSpPr>
          <p:cNvPr id="32" name="Google Shape;32;p13"/>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3"/>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4"/>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4"/>
          <p:cNvSpPr txBox="1"/>
          <p:nvPr>
            <p:ph idx="1" type="body"/>
          </p:nvPr>
        </p:nvSpPr>
        <p:spPr>
          <a:xfrm>
            <a:off x="779462" y="1892301"/>
            <a:ext cx="3657600" cy="3975100"/>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lt1"/>
              </a:buClr>
              <a:buSzPts val="2000"/>
              <a:buFont typeface="Candara"/>
              <a:buChar char="•"/>
              <a:defRPr sz="2000"/>
            </a:lvl1pPr>
            <a:lvl2pPr indent="-342900" lvl="1" marL="914400" algn="l">
              <a:spcBef>
                <a:spcPts val="600"/>
              </a:spcBef>
              <a:spcAft>
                <a:spcPts val="0"/>
              </a:spcAft>
              <a:buClr>
                <a:schemeClr val="lt1"/>
              </a:buClr>
              <a:buSzPts val="1800"/>
              <a:buFont typeface="Candara"/>
              <a:buChar char="•"/>
              <a:defRPr sz="1800"/>
            </a:lvl2pPr>
            <a:lvl3pPr indent="-342900" lvl="2" marL="1371600" algn="l">
              <a:spcBef>
                <a:spcPts val="600"/>
              </a:spcBef>
              <a:spcAft>
                <a:spcPts val="0"/>
              </a:spcAft>
              <a:buClr>
                <a:schemeClr val="lt1"/>
              </a:buClr>
              <a:buSzPts val="1800"/>
              <a:buFont typeface="Candara"/>
              <a:buChar char="•"/>
              <a:defRPr sz="1800"/>
            </a:lvl3pPr>
            <a:lvl4pPr indent="-342900" lvl="3" marL="1828800" algn="l">
              <a:spcBef>
                <a:spcPts val="600"/>
              </a:spcBef>
              <a:spcAft>
                <a:spcPts val="0"/>
              </a:spcAft>
              <a:buClr>
                <a:schemeClr val="lt1"/>
              </a:buClr>
              <a:buSzPts val="1800"/>
              <a:buFont typeface="Candara"/>
              <a:buChar char="•"/>
              <a:defRPr sz="1800"/>
            </a:lvl4pPr>
            <a:lvl5pPr indent="-342900" lvl="4" marL="2286000" algn="l">
              <a:spcBef>
                <a:spcPts val="600"/>
              </a:spcBef>
              <a:spcAft>
                <a:spcPts val="0"/>
              </a:spcAft>
              <a:buClr>
                <a:schemeClr val="lt1"/>
              </a:buClr>
              <a:buSzPts val="1800"/>
              <a:buFont typeface="Candara"/>
              <a:buChar char="•"/>
              <a:defRPr sz="1800"/>
            </a:lvl5pPr>
            <a:lvl6pPr indent="-342900" lvl="5" marL="2743200" algn="l">
              <a:spcBef>
                <a:spcPts val="360"/>
              </a:spcBef>
              <a:spcAft>
                <a:spcPts val="0"/>
              </a:spcAft>
              <a:buClr>
                <a:schemeClr val="lt1"/>
              </a:buClr>
              <a:buSzPts val="1800"/>
              <a:buFont typeface="Candara"/>
              <a:buChar char="•"/>
              <a:defRPr sz="1800"/>
            </a:lvl6pPr>
            <a:lvl7pPr indent="-342900" lvl="6" marL="3200400" algn="l">
              <a:spcBef>
                <a:spcPts val="360"/>
              </a:spcBef>
              <a:spcAft>
                <a:spcPts val="0"/>
              </a:spcAft>
              <a:buClr>
                <a:schemeClr val="lt1"/>
              </a:buClr>
              <a:buSzPts val="1800"/>
              <a:buFont typeface="Candara"/>
              <a:buChar char="•"/>
              <a:defRPr sz="1800"/>
            </a:lvl7pPr>
            <a:lvl8pPr indent="-342900" lvl="7" marL="3657600" algn="l">
              <a:spcBef>
                <a:spcPts val="360"/>
              </a:spcBef>
              <a:spcAft>
                <a:spcPts val="0"/>
              </a:spcAft>
              <a:buClr>
                <a:schemeClr val="lt1"/>
              </a:buClr>
              <a:buSzPts val="1800"/>
              <a:buFont typeface="Candara"/>
              <a:buChar char="•"/>
              <a:defRPr sz="1800"/>
            </a:lvl8pPr>
            <a:lvl9pPr indent="-342900" lvl="8" marL="4114800" algn="l">
              <a:spcBef>
                <a:spcPts val="360"/>
              </a:spcBef>
              <a:spcAft>
                <a:spcPts val="0"/>
              </a:spcAft>
              <a:buClr>
                <a:schemeClr val="lt1"/>
              </a:buClr>
              <a:buSzPts val="1800"/>
              <a:buFont typeface="Candara"/>
              <a:buChar char="•"/>
              <a:defRPr sz="1800"/>
            </a:lvl9pPr>
          </a:lstStyle>
          <a:p/>
        </p:txBody>
      </p:sp>
      <p:sp>
        <p:nvSpPr>
          <p:cNvPr id="38" name="Google Shape;38;p14"/>
          <p:cNvSpPr txBox="1"/>
          <p:nvPr>
            <p:ph idx="2" type="body"/>
          </p:nvPr>
        </p:nvSpPr>
        <p:spPr>
          <a:xfrm>
            <a:off x="4703763" y="1892301"/>
            <a:ext cx="3657600" cy="3975100"/>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lt1"/>
              </a:buClr>
              <a:buSzPts val="2000"/>
              <a:buFont typeface="Candara"/>
              <a:buChar char="•"/>
              <a:defRPr sz="2000"/>
            </a:lvl1pPr>
            <a:lvl2pPr indent="-342900" lvl="1" marL="914400" algn="l">
              <a:spcBef>
                <a:spcPts val="600"/>
              </a:spcBef>
              <a:spcAft>
                <a:spcPts val="0"/>
              </a:spcAft>
              <a:buClr>
                <a:schemeClr val="lt1"/>
              </a:buClr>
              <a:buSzPts val="1800"/>
              <a:buFont typeface="Candara"/>
              <a:buChar char="•"/>
              <a:defRPr sz="1800"/>
            </a:lvl2pPr>
            <a:lvl3pPr indent="-342900" lvl="2" marL="1371600" algn="l">
              <a:spcBef>
                <a:spcPts val="600"/>
              </a:spcBef>
              <a:spcAft>
                <a:spcPts val="0"/>
              </a:spcAft>
              <a:buClr>
                <a:schemeClr val="lt1"/>
              </a:buClr>
              <a:buSzPts val="1800"/>
              <a:buFont typeface="Candara"/>
              <a:buChar char="•"/>
              <a:defRPr sz="1800"/>
            </a:lvl3pPr>
            <a:lvl4pPr indent="-342900" lvl="3" marL="1828800" algn="l">
              <a:spcBef>
                <a:spcPts val="600"/>
              </a:spcBef>
              <a:spcAft>
                <a:spcPts val="0"/>
              </a:spcAft>
              <a:buClr>
                <a:schemeClr val="lt1"/>
              </a:buClr>
              <a:buSzPts val="1800"/>
              <a:buFont typeface="Candara"/>
              <a:buChar char="•"/>
              <a:defRPr sz="1800"/>
            </a:lvl4pPr>
            <a:lvl5pPr indent="-342900" lvl="4" marL="2286000" algn="l">
              <a:spcBef>
                <a:spcPts val="600"/>
              </a:spcBef>
              <a:spcAft>
                <a:spcPts val="0"/>
              </a:spcAft>
              <a:buClr>
                <a:schemeClr val="lt1"/>
              </a:buClr>
              <a:buSzPts val="1800"/>
              <a:buFont typeface="Candara"/>
              <a:buChar char="•"/>
              <a:defRPr sz="1800"/>
            </a:lvl5pPr>
            <a:lvl6pPr indent="-342900" lvl="5" marL="2743200" algn="l">
              <a:spcBef>
                <a:spcPts val="360"/>
              </a:spcBef>
              <a:spcAft>
                <a:spcPts val="0"/>
              </a:spcAft>
              <a:buClr>
                <a:schemeClr val="lt1"/>
              </a:buClr>
              <a:buSzPts val="1800"/>
              <a:buFont typeface="Candara"/>
              <a:buChar char="•"/>
              <a:defRPr sz="1800"/>
            </a:lvl6pPr>
            <a:lvl7pPr indent="-342900" lvl="6" marL="3200400" algn="l">
              <a:spcBef>
                <a:spcPts val="360"/>
              </a:spcBef>
              <a:spcAft>
                <a:spcPts val="0"/>
              </a:spcAft>
              <a:buClr>
                <a:schemeClr val="lt1"/>
              </a:buClr>
              <a:buSzPts val="1800"/>
              <a:buFont typeface="Candara"/>
              <a:buChar char="•"/>
              <a:defRPr sz="1800"/>
            </a:lvl7pPr>
            <a:lvl8pPr indent="-342900" lvl="7" marL="3657600" algn="l">
              <a:spcBef>
                <a:spcPts val="360"/>
              </a:spcBef>
              <a:spcAft>
                <a:spcPts val="0"/>
              </a:spcAft>
              <a:buClr>
                <a:schemeClr val="lt1"/>
              </a:buClr>
              <a:buSzPts val="1800"/>
              <a:buFont typeface="Candara"/>
              <a:buChar char="•"/>
              <a:defRPr sz="1800"/>
            </a:lvl8pPr>
            <a:lvl9pPr indent="-342900" lvl="8" marL="4114800" algn="l">
              <a:spcBef>
                <a:spcPts val="360"/>
              </a:spcBef>
              <a:spcAft>
                <a:spcPts val="0"/>
              </a:spcAft>
              <a:buClr>
                <a:schemeClr val="lt1"/>
              </a:buClr>
              <a:buSzPts val="1800"/>
              <a:buFont typeface="Candara"/>
              <a:buChar char="•"/>
              <a:defRPr sz="1800"/>
            </a:lvl9pPr>
          </a:lstStyle>
          <a:p/>
        </p:txBody>
      </p:sp>
      <p:sp>
        <p:nvSpPr>
          <p:cNvPr id="39" name="Google Shape;39;p14"/>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4"/>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15"/>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5600"/>
              <a:buFont typeface="Candar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5"/>
          <p:cNvSpPr txBox="1"/>
          <p:nvPr>
            <p:ph idx="1" type="body"/>
          </p:nvPr>
        </p:nvSpPr>
        <p:spPr>
          <a:xfrm>
            <a:off x="779462" y="1761565"/>
            <a:ext cx="3657600" cy="515469"/>
          </a:xfrm>
          <a:prstGeom prst="rect">
            <a:avLst/>
          </a:prstGeom>
          <a:noFill/>
          <a:ln>
            <a:noFill/>
          </a:ln>
        </p:spPr>
        <p:txBody>
          <a:bodyPr anchorCtr="0" anchor="b" bIns="45700" lIns="91425" spcFirstLastPara="1" rIns="91425" wrap="square" tIns="45700">
            <a:normAutofit/>
          </a:bodyPr>
          <a:lstStyle>
            <a:lvl1pPr indent="-228600" lvl="0" marL="457200" algn="ctr">
              <a:spcBef>
                <a:spcPts val="0"/>
              </a:spcBef>
              <a:spcAft>
                <a:spcPts val="0"/>
              </a:spcAft>
              <a:buClr>
                <a:schemeClr val="lt1"/>
              </a:buClr>
              <a:buSzPts val="2400"/>
              <a:buFont typeface="Candara"/>
              <a:buNone/>
              <a:defRPr b="1" sz="2400"/>
            </a:lvl1pPr>
            <a:lvl2pPr indent="-228600" lvl="1" marL="914400" algn="l">
              <a:spcBef>
                <a:spcPts val="600"/>
              </a:spcBef>
              <a:spcAft>
                <a:spcPts val="0"/>
              </a:spcAft>
              <a:buClr>
                <a:schemeClr val="lt1"/>
              </a:buClr>
              <a:buSzPts val="2000"/>
              <a:buFont typeface="Candara"/>
              <a:buNone/>
              <a:defRPr b="1" sz="2000"/>
            </a:lvl2pPr>
            <a:lvl3pPr indent="-228600" lvl="2" marL="1371600" algn="l">
              <a:spcBef>
                <a:spcPts val="600"/>
              </a:spcBef>
              <a:spcAft>
                <a:spcPts val="0"/>
              </a:spcAft>
              <a:buClr>
                <a:schemeClr val="lt1"/>
              </a:buClr>
              <a:buSzPts val="1800"/>
              <a:buFont typeface="Candara"/>
              <a:buNone/>
              <a:defRPr b="1" sz="1800"/>
            </a:lvl3pPr>
            <a:lvl4pPr indent="-228600" lvl="3" marL="1828800" algn="l">
              <a:spcBef>
                <a:spcPts val="600"/>
              </a:spcBef>
              <a:spcAft>
                <a:spcPts val="0"/>
              </a:spcAft>
              <a:buClr>
                <a:schemeClr val="lt1"/>
              </a:buClr>
              <a:buSzPts val="1600"/>
              <a:buFont typeface="Candara"/>
              <a:buNone/>
              <a:defRPr b="1" sz="1600"/>
            </a:lvl4pPr>
            <a:lvl5pPr indent="-228600" lvl="4" marL="2286000" algn="l">
              <a:spcBef>
                <a:spcPts val="600"/>
              </a:spcBef>
              <a:spcAft>
                <a:spcPts val="0"/>
              </a:spcAft>
              <a:buClr>
                <a:schemeClr val="lt1"/>
              </a:buClr>
              <a:buSzPts val="1600"/>
              <a:buFont typeface="Candara"/>
              <a:buNone/>
              <a:defRPr b="1" sz="1600"/>
            </a:lvl5pPr>
            <a:lvl6pPr indent="-228600" lvl="5" marL="2743200" algn="l">
              <a:spcBef>
                <a:spcPts val="320"/>
              </a:spcBef>
              <a:spcAft>
                <a:spcPts val="0"/>
              </a:spcAft>
              <a:buClr>
                <a:schemeClr val="lt1"/>
              </a:buClr>
              <a:buSzPts val="1600"/>
              <a:buFont typeface="Candara"/>
              <a:buNone/>
              <a:defRPr b="1" sz="1600"/>
            </a:lvl6pPr>
            <a:lvl7pPr indent="-228600" lvl="6" marL="3200400" algn="l">
              <a:spcBef>
                <a:spcPts val="320"/>
              </a:spcBef>
              <a:spcAft>
                <a:spcPts val="0"/>
              </a:spcAft>
              <a:buClr>
                <a:schemeClr val="lt1"/>
              </a:buClr>
              <a:buSzPts val="1600"/>
              <a:buFont typeface="Candara"/>
              <a:buNone/>
              <a:defRPr b="1" sz="1600"/>
            </a:lvl7pPr>
            <a:lvl8pPr indent="-228600" lvl="7" marL="3657600" algn="l">
              <a:spcBef>
                <a:spcPts val="320"/>
              </a:spcBef>
              <a:spcAft>
                <a:spcPts val="0"/>
              </a:spcAft>
              <a:buClr>
                <a:schemeClr val="lt1"/>
              </a:buClr>
              <a:buSzPts val="1600"/>
              <a:buFont typeface="Candara"/>
              <a:buNone/>
              <a:defRPr b="1" sz="1600"/>
            </a:lvl8pPr>
            <a:lvl9pPr indent="-228600" lvl="8" marL="4114800" algn="l">
              <a:spcBef>
                <a:spcPts val="320"/>
              </a:spcBef>
              <a:spcAft>
                <a:spcPts val="0"/>
              </a:spcAft>
              <a:buClr>
                <a:schemeClr val="lt1"/>
              </a:buClr>
              <a:buSzPts val="1600"/>
              <a:buFont typeface="Candara"/>
              <a:buNone/>
              <a:defRPr b="1" sz="1600"/>
            </a:lvl9pPr>
          </a:lstStyle>
          <a:p/>
        </p:txBody>
      </p:sp>
      <p:sp>
        <p:nvSpPr>
          <p:cNvPr id="45" name="Google Shape;45;p15"/>
          <p:cNvSpPr txBox="1"/>
          <p:nvPr>
            <p:ph idx="2" type="body"/>
          </p:nvPr>
        </p:nvSpPr>
        <p:spPr>
          <a:xfrm>
            <a:off x="779462" y="2393575"/>
            <a:ext cx="3657600" cy="3473823"/>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lt1"/>
              </a:buClr>
              <a:buSzPts val="2000"/>
              <a:buFont typeface="Candara"/>
              <a:buChar char="•"/>
              <a:defRPr sz="2000"/>
            </a:lvl1pPr>
            <a:lvl2pPr indent="-342900" lvl="1" marL="914400" algn="l">
              <a:spcBef>
                <a:spcPts val="600"/>
              </a:spcBef>
              <a:spcAft>
                <a:spcPts val="0"/>
              </a:spcAft>
              <a:buClr>
                <a:schemeClr val="lt1"/>
              </a:buClr>
              <a:buSzPts val="1800"/>
              <a:buFont typeface="Candara"/>
              <a:buChar char="•"/>
              <a:defRPr sz="1800"/>
            </a:lvl2pPr>
            <a:lvl3pPr indent="-342900" lvl="2" marL="1371600" algn="l">
              <a:spcBef>
                <a:spcPts val="600"/>
              </a:spcBef>
              <a:spcAft>
                <a:spcPts val="0"/>
              </a:spcAft>
              <a:buClr>
                <a:schemeClr val="lt1"/>
              </a:buClr>
              <a:buSzPts val="1800"/>
              <a:buFont typeface="Candara"/>
              <a:buChar char="•"/>
              <a:defRPr sz="1800"/>
            </a:lvl3pPr>
            <a:lvl4pPr indent="-342900" lvl="3" marL="1828800" algn="l">
              <a:spcBef>
                <a:spcPts val="600"/>
              </a:spcBef>
              <a:spcAft>
                <a:spcPts val="0"/>
              </a:spcAft>
              <a:buClr>
                <a:schemeClr val="lt1"/>
              </a:buClr>
              <a:buSzPts val="1800"/>
              <a:buFont typeface="Candara"/>
              <a:buChar char="•"/>
              <a:defRPr sz="1800"/>
            </a:lvl4pPr>
            <a:lvl5pPr indent="-342900" lvl="4" marL="2286000" algn="l">
              <a:spcBef>
                <a:spcPts val="600"/>
              </a:spcBef>
              <a:spcAft>
                <a:spcPts val="0"/>
              </a:spcAft>
              <a:buClr>
                <a:schemeClr val="lt1"/>
              </a:buClr>
              <a:buSzPts val="1800"/>
              <a:buFont typeface="Candara"/>
              <a:buChar char="•"/>
              <a:defRPr sz="1800"/>
            </a:lvl5pPr>
            <a:lvl6pPr indent="-330200" lvl="5" marL="2743200" algn="l">
              <a:spcBef>
                <a:spcPts val="320"/>
              </a:spcBef>
              <a:spcAft>
                <a:spcPts val="0"/>
              </a:spcAft>
              <a:buClr>
                <a:schemeClr val="lt1"/>
              </a:buClr>
              <a:buSzPts val="1600"/>
              <a:buFont typeface="Candara"/>
              <a:buChar char="•"/>
              <a:defRPr sz="1600"/>
            </a:lvl6pPr>
            <a:lvl7pPr indent="-330200" lvl="6" marL="3200400" algn="l">
              <a:spcBef>
                <a:spcPts val="320"/>
              </a:spcBef>
              <a:spcAft>
                <a:spcPts val="0"/>
              </a:spcAft>
              <a:buClr>
                <a:schemeClr val="lt1"/>
              </a:buClr>
              <a:buSzPts val="1600"/>
              <a:buFont typeface="Candara"/>
              <a:buChar char="•"/>
              <a:defRPr sz="1600"/>
            </a:lvl7pPr>
            <a:lvl8pPr indent="-330200" lvl="7" marL="3657600" algn="l">
              <a:spcBef>
                <a:spcPts val="320"/>
              </a:spcBef>
              <a:spcAft>
                <a:spcPts val="0"/>
              </a:spcAft>
              <a:buClr>
                <a:schemeClr val="lt1"/>
              </a:buClr>
              <a:buSzPts val="1600"/>
              <a:buFont typeface="Candara"/>
              <a:buChar char="•"/>
              <a:defRPr sz="1600"/>
            </a:lvl8pPr>
            <a:lvl9pPr indent="-330200" lvl="8" marL="4114800" algn="l">
              <a:spcBef>
                <a:spcPts val="320"/>
              </a:spcBef>
              <a:spcAft>
                <a:spcPts val="0"/>
              </a:spcAft>
              <a:buClr>
                <a:schemeClr val="lt1"/>
              </a:buClr>
              <a:buSzPts val="1600"/>
              <a:buFont typeface="Candara"/>
              <a:buChar char="•"/>
              <a:defRPr sz="1600"/>
            </a:lvl9pPr>
          </a:lstStyle>
          <a:p/>
        </p:txBody>
      </p:sp>
      <p:sp>
        <p:nvSpPr>
          <p:cNvPr id="46" name="Google Shape;46;p15"/>
          <p:cNvSpPr txBox="1"/>
          <p:nvPr>
            <p:ph idx="3" type="body"/>
          </p:nvPr>
        </p:nvSpPr>
        <p:spPr>
          <a:xfrm>
            <a:off x="4703763" y="1761565"/>
            <a:ext cx="3657600" cy="515469"/>
          </a:xfrm>
          <a:prstGeom prst="rect">
            <a:avLst/>
          </a:prstGeom>
          <a:noFill/>
          <a:ln>
            <a:noFill/>
          </a:ln>
        </p:spPr>
        <p:txBody>
          <a:bodyPr anchorCtr="0" anchor="b" bIns="45700" lIns="91425" spcFirstLastPara="1" rIns="91425" wrap="square" tIns="45700">
            <a:normAutofit/>
          </a:bodyPr>
          <a:lstStyle>
            <a:lvl1pPr indent="-228600" lvl="0" marL="457200" algn="ctr">
              <a:spcBef>
                <a:spcPts val="0"/>
              </a:spcBef>
              <a:spcAft>
                <a:spcPts val="0"/>
              </a:spcAft>
              <a:buClr>
                <a:schemeClr val="lt1"/>
              </a:buClr>
              <a:buSzPts val="2400"/>
              <a:buFont typeface="Candara"/>
              <a:buNone/>
              <a:defRPr b="1" sz="2400"/>
            </a:lvl1pPr>
            <a:lvl2pPr indent="-228600" lvl="1" marL="914400" algn="l">
              <a:spcBef>
                <a:spcPts val="600"/>
              </a:spcBef>
              <a:spcAft>
                <a:spcPts val="0"/>
              </a:spcAft>
              <a:buClr>
                <a:schemeClr val="lt1"/>
              </a:buClr>
              <a:buSzPts val="2000"/>
              <a:buFont typeface="Candara"/>
              <a:buNone/>
              <a:defRPr b="1" sz="2000"/>
            </a:lvl2pPr>
            <a:lvl3pPr indent="-228600" lvl="2" marL="1371600" algn="l">
              <a:spcBef>
                <a:spcPts val="600"/>
              </a:spcBef>
              <a:spcAft>
                <a:spcPts val="0"/>
              </a:spcAft>
              <a:buClr>
                <a:schemeClr val="lt1"/>
              </a:buClr>
              <a:buSzPts val="1800"/>
              <a:buFont typeface="Candara"/>
              <a:buNone/>
              <a:defRPr b="1" sz="1800"/>
            </a:lvl3pPr>
            <a:lvl4pPr indent="-228600" lvl="3" marL="1828800" algn="l">
              <a:spcBef>
                <a:spcPts val="600"/>
              </a:spcBef>
              <a:spcAft>
                <a:spcPts val="0"/>
              </a:spcAft>
              <a:buClr>
                <a:schemeClr val="lt1"/>
              </a:buClr>
              <a:buSzPts val="1600"/>
              <a:buFont typeface="Candara"/>
              <a:buNone/>
              <a:defRPr b="1" sz="1600"/>
            </a:lvl4pPr>
            <a:lvl5pPr indent="-228600" lvl="4" marL="2286000" algn="l">
              <a:spcBef>
                <a:spcPts val="600"/>
              </a:spcBef>
              <a:spcAft>
                <a:spcPts val="0"/>
              </a:spcAft>
              <a:buClr>
                <a:schemeClr val="lt1"/>
              </a:buClr>
              <a:buSzPts val="1600"/>
              <a:buFont typeface="Candara"/>
              <a:buNone/>
              <a:defRPr b="1" sz="1600"/>
            </a:lvl5pPr>
            <a:lvl6pPr indent="-228600" lvl="5" marL="2743200" algn="l">
              <a:spcBef>
                <a:spcPts val="320"/>
              </a:spcBef>
              <a:spcAft>
                <a:spcPts val="0"/>
              </a:spcAft>
              <a:buClr>
                <a:schemeClr val="lt1"/>
              </a:buClr>
              <a:buSzPts val="1600"/>
              <a:buFont typeface="Candara"/>
              <a:buNone/>
              <a:defRPr b="1" sz="1600"/>
            </a:lvl6pPr>
            <a:lvl7pPr indent="-228600" lvl="6" marL="3200400" algn="l">
              <a:spcBef>
                <a:spcPts val="320"/>
              </a:spcBef>
              <a:spcAft>
                <a:spcPts val="0"/>
              </a:spcAft>
              <a:buClr>
                <a:schemeClr val="lt1"/>
              </a:buClr>
              <a:buSzPts val="1600"/>
              <a:buFont typeface="Candara"/>
              <a:buNone/>
              <a:defRPr b="1" sz="1600"/>
            </a:lvl7pPr>
            <a:lvl8pPr indent="-228600" lvl="7" marL="3657600" algn="l">
              <a:spcBef>
                <a:spcPts val="320"/>
              </a:spcBef>
              <a:spcAft>
                <a:spcPts val="0"/>
              </a:spcAft>
              <a:buClr>
                <a:schemeClr val="lt1"/>
              </a:buClr>
              <a:buSzPts val="1600"/>
              <a:buFont typeface="Candara"/>
              <a:buNone/>
              <a:defRPr b="1" sz="1600"/>
            </a:lvl8pPr>
            <a:lvl9pPr indent="-228600" lvl="8" marL="4114800" algn="l">
              <a:spcBef>
                <a:spcPts val="320"/>
              </a:spcBef>
              <a:spcAft>
                <a:spcPts val="0"/>
              </a:spcAft>
              <a:buClr>
                <a:schemeClr val="lt1"/>
              </a:buClr>
              <a:buSzPts val="1600"/>
              <a:buFont typeface="Candara"/>
              <a:buNone/>
              <a:defRPr b="1" sz="1600"/>
            </a:lvl9pPr>
          </a:lstStyle>
          <a:p/>
        </p:txBody>
      </p:sp>
      <p:sp>
        <p:nvSpPr>
          <p:cNvPr id="47" name="Google Shape;47;p15"/>
          <p:cNvSpPr txBox="1"/>
          <p:nvPr>
            <p:ph idx="4" type="body"/>
          </p:nvPr>
        </p:nvSpPr>
        <p:spPr>
          <a:xfrm>
            <a:off x="4703763" y="2393575"/>
            <a:ext cx="3657600" cy="3473823"/>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lt1"/>
              </a:buClr>
              <a:buSzPts val="2000"/>
              <a:buFont typeface="Candara"/>
              <a:buChar char="•"/>
              <a:defRPr sz="2000"/>
            </a:lvl1pPr>
            <a:lvl2pPr indent="-342900" lvl="1" marL="914400" algn="l">
              <a:spcBef>
                <a:spcPts val="600"/>
              </a:spcBef>
              <a:spcAft>
                <a:spcPts val="0"/>
              </a:spcAft>
              <a:buClr>
                <a:schemeClr val="lt1"/>
              </a:buClr>
              <a:buSzPts val="1800"/>
              <a:buFont typeface="Candara"/>
              <a:buChar char="•"/>
              <a:defRPr sz="1800"/>
            </a:lvl2pPr>
            <a:lvl3pPr indent="-342900" lvl="2" marL="1371600" algn="l">
              <a:spcBef>
                <a:spcPts val="600"/>
              </a:spcBef>
              <a:spcAft>
                <a:spcPts val="0"/>
              </a:spcAft>
              <a:buClr>
                <a:schemeClr val="lt1"/>
              </a:buClr>
              <a:buSzPts val="1800"/>
              <a:buFont typeface="Candara"/>
              <a:buChar char="•"/>
              <a:defRPr sz="1800"/>
            </a:lvl3pPr>
            <a:lvl4pPr indent="-342900" lvl="3" marL="1828800" algn="l">
              <a:spcBef>
                <a:spcPts val="600"/>
              </a:spcBef>
              <a:spcAft>
                <a:spcPts val="0"/>
              </a:spcAft>
              <a:buClr>
                <a:schemeClr val="lt1"/>
              </a:buClr>
              <a:buSzPts val="1800"/>
              <a:buFont typeface="Candara"/>
              <a:buChar char="•"/>
              <a:defRPr sz="1800"/>
            </a:lvl4pPr>
            <a:lvl5pPr indent="-342900" lvl="4" marL="2286000" algn="l">
              <a:spcBef>
                <a:spcPts val="600"/>
              </a:spcBef>
              <a:spcAft>
                <a:spcPts val="0"/>
              </a:spcAft>
              <a:buClr>
                <a:schemeClr val="lt1"/>
              </a:buClr>
              <a:buSzPts val="1800"/>
              <a:buFont typeface="Candara"/>
              <a:buChar char="•"/>
              <a:defRPr sz="1800"/>
            </a:lvl5pPr>
            <a:lvl6pPr indent="-330200" lvl="5" marL="2743200" algn="l">
              <a:spcBef>
                <a:spcPts val="320"/>
              </a:spcBef>
              <a:spcAft>
                <a:spcPts val="0"/>
              </a:spcAft>
              <a:buClr>
                <a:schemeClr val="lt1"/>
              </a:buClr>
              <a:buSzPts val="1600"/>
              <a:buFont typeface="Candara"/>
              <a:buChar char="•"/>
              <a:defRPr sz="1600"/>
            </a:lvl6pPr>
            <a:lvl7pPr indent="-330200" lvl="6" marL="3200400" algn="l">
              <a:spcBef>
                <a:spcPts val="320"/>
              </a:spcBef>
              <a:spcAft>
                <a:spcPts val="0"/>
              </a:spcAft>
              <a:buClr>
                <a:schemeClr val="lt1"/>
              </a:buClr>
              <a:buSzPts val="1600"/>
              <a:buFont typeface="Candara"/>
              <a:buChar char="•"/>
              <a:defRPr sz="1600"/>
            </a:lvl7pPr>
            <a:lvl8pPr indent="-330200" lvl="7" marL="3657600" algn="l">
              <a:spcBef>
                <a:spcPts val="320"/>
              </a:spcBef>
              <a:spcAft>
                <a:spcPts val="0"/>
              </a:spcAft>
              <a:buClr>
                <a:schemeClr val="lt1"/>
              </a:buClr>
              <a:buSzPts val="1600"/>
              <a:buFont typeface="Candara"/>
              <a:buChar char="•"/>
              <a:defRPr sz="1600"/>
            </a:lvl8pPr>
            <a:lvl9pPr indent="-330200" lvl="8" marL="4114800" algn="l">
              <a:spcBef>
                <a:spcPts val="320"/>
              </a:spcBef>
              <a:spcAft>
                <a:spcPts val="0"/>
              </a:spcAft>
              <a:buClr>
                <a:schemeClr val="lt1"/>
              </a:buClr>
              <a:buSzPts val="1600"/>
              <a:buFont typeface="Candara"/>
              <a:buChar char="•"/>
              <a:defRPr sz="1600"/>
            </a:lvl9pPr>
          </a:lstStyle>
          <a:p/>
        </p:txBody>
      </p:sp>
      <p:sp>
        <p:nvSpPr>
          <p:cNvPr id="48" name="Google Shape;48;p15"/>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5"/>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5"/>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6"/>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6"/>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7"/>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8"/>
          <p:cNvSpPr txBox="1"/>
          <p:nvPr>
            <p:ph type="title"/>
          </p:nvPr>
        </p:nvSpPr>
        <p:spPr>
          <a:xfrm>
            <a:off x="779929" y="457201"/>
            <a:ext cx="3566160"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600"/>
              <a:buFont typeface="Candara"/>
              <a:buNone/>
              <a:defRPr b="1"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8"/>
          <p:cNvSpPr txBox="1"/>
          <p:nvPr>
            <p:ph idx="1" type="body"/>
          </p:nvPr>
        </p:nvSpPr>
        <p:spPr>
          <a:xfrm>
            <a:off x="4802393" y="457201"/>
            <a:ext cx="3566160" cy="5410200"/>
          </a:xfrm>
          <a:prstGeom prst="rect">
            <a:avLst/>
          </a:prstGeom>
          <a:noFill/>
          <a:ln>
            <a:noFill/>
          </a:ln>
        </p:spPr>
        <p:txBody>
          <a:bodyPr anchorCtr="0" anchor="t" bIns="45700" lIns="91425" spcFirstLastPara="1" rIns="91425" wrap="square" tIns="45700">
            <a:normAutofit/>
          </a:bodyPr>
          <a:lstStyle>
            <a:lvl1pPr indent="-381000" lvl="0" marL="457200" algn="l">
              <a:spcBef>
                <a:spcPts val="2000"/>
              </a:spcBef>
              <a:spcAft>
                <a:spcPts val="0"/>
              </a:spcAft>
              <a:buClr>
                <a:schemeClr val="lt1"/>
              </a:buClr>
              <a:buSzPts val="2400"/>
              <a:buFont typeface="Candara"/>
              <a:buChar char="•"/>
              <a:defRPr sz="2400"/>
            </a:lvl1pPr>
            <a:lvl2pPr indent="-368300" lvl="1" marL="914400" algn="l">
              <a:spcBef>
                <a:spcPts val="600"/>
              </a:spcBef>
              <a:spcAft>
                <a:spcPts val="0"/>
              </a:spcAft>
              <a:buClr>
                <a:schemeClr val="lt1"/>
              </a:buClr>
              <a:buSzPts val="2200"/>
              <a:buFont typeface="Candara"/>
              <a:buChar char="•"/>
              <a:defRPr sz="2200"/>
            </a:lvl2pPr>
            <a:lvl3pPr indent="-355600" lvl="2" marL="1371600" algn="l">
              <a:spcBef>
                <a:spcPts val="600"/>
              </a:spcBef>
              <a:spcAft>
                <a:spcPts val="0"/>
              </a:spcAft>
              <a:buClr>
                <a:schemeClr val="lt1"/>
              </a:buClr>
              <a:buSzPts val="2000"/>
              <a:buFont typeface="Candara"/>
              <a:buChar char="•"/>
              <a:defRPr sz="2000"/>
            </a:lvl3pPr>
            <a:lvl4pPr indent="-342900" lvl="3" marL="1828800" algn="l">
              <a:spcBef>
                <a:spcPts val="600"/>
              </a:spcBef>
              <a:spcAft>
                <a:spcPts val="0"/>
              </a:spcAft>
              <a:buClr>
                <a:schemeClr val="lt1"/>
              </a:buClr>
              <a:buSzPts val="1800"/>
              <a:buFont typeface="Candara"/>
              <a:buChar char="•"/>
              <a:defRPr sz="1800"/>
            </a:lvl4pPr>
            <a:lvl5pPr indent="-342900" lvl="4" marL="2286000" algn="l">
              <a:spcBef>
                <a:spcPts val="600"/>
              </a:spcBef>
              <a:spcAft>
                <a:spcPts val="0"/>
              </a:spcAft>
              <a:buClr>
                <a:schemeClr val="lt1"/>
              </a:buClr>
              <a:buSzPts val="1800"/>
              <a:buFont typeface="Candara"/>
              <a:buChar char="•"/>
              <a:defRPr sz="1800"/>
            </a:lvl5pPr>
            <a:lvl6pPr indent="-342900" lvl="5" marL="2743200" algn="l">
              <a:spcBef>
                <a:spcPts val="360"/>
              </a:spcBef>
              <a:spcAft>
                <a:spcPts val="0"/>
              </a:spcAft>
              <a:buClr>
                <a:schemeClr val="lt1"/>
              </a:buClr>
              <a:buSzPts val="1800"/>
              <a:buFont typeface="Candara"/>
              <a:buChar char="•"/>
              <a:defRPr b="1" sz="1800">
                <a:solidFill>
                  <a:schemeClr val="lt1"/>
                </a:solidFill>
                <a:latin typeface="Candara"/>
                <a:ea typeface="Candara"/>
                <a:cs typeface="Candara"/>
                <a:sym typeface="Candara"/>
              </a:defRPr>
            </a:lvl6pPr>
            <a:lvl7pPr indent="-342900" lvl="6" marL="3200400" algn="l">
              <a:spcBef>
                <a:spcPts val="360"/>
              </a:spcBef>
              <a:spcAft>
                <a:spcPts val="0"/>
              </a:spcAft>
              <a:buClr>
                <a:schemeClr val="lt1"/>
              </a:buClr>
              <a:buSzPts val="1800"/>
              <a:buFont typeface="Candara"/>
              <a:buChar char="•"/>
              <a:defRPr b="1" sz="1800">
                <a:solidFill>
                  <a:schemeClr val="lt1"/>
                </a:solidFill>
                <a:latin typeface="Candara"/>
                <a:ea typeface="Candara"/>
                <a:cs typeface="Candara"/>
                <a:sym typeface="Candara"/>
              </a:defRPr>
            </a:lvl7pPr>
            <a:lvl8pPr indent="-342900" lvl="7" marL="3657600" algn="l">
              <a:spcBef>
                <a:spcPts val="360"/>
              </a:spcBef>
              <a:spcAft>
                <a:spcPts val="0"/>
              </a:spcAft>
              <a:buClr>
                <a:schemeClr val="lt1"/>
              </a:buClr>
              <a:buSzPts val="1800"/>
              <a:buFont typeface="Candara"/>
              <a:buChar char="•"/>
              <a:defRPr b="1" sz="1800">
                <a:solidFill>
                  <a:schemeClr val="lt1"/>
                </a:solidFill>
                <a:latin typeface="Candara"/>
                <a:ea typeface="Candara"/>
                <a:cs typeface="Candara"/>
                <a:sym typeface="Candara"/>
              </a:defRPr>
            </a:lvl8pPr>
            <a:lvl9pPr indent="-342900" lvl="8" marL="4114800" algn="l">
              <a:spcBef>
                <a:spcPts val="360"/>
              </a:spcBef>
              <a:spcAft>
                <a:spcPts val="0"/>
              </a:spcAft>
              <a:buClr>
                <a:schemeClr val="lt1"/>
              </a:buClr>
              <a:buSzPts val="1800"/>
              <a:buFont typeface="Candara"/>
              <a:buChar char="•"/>
              <a:defRPr b="1" sz="1800">
                <a:solidFill>
                  <a:schemeClr val="lt1"/>
                </a:solidFill>
                <a:latin typeface="Candara"/>
                <a:ea typeface="Candara"/>
                <a:cs typeface="Candara"/>
                <a:sym typeface="Candara"/>
              </a:defRPr>
            </a:lvl9pPr>
          </a:lstStyle>
          <a:p/>
        </p:txBody>
      </p:sp>
      <p:sp>
        <p:nvSpPr>
          <p:cNvPr id="63" name="Google Shape;63;p18"/>
          <p:cNvSpPr txBox="1"/>
          <p:nvPr>
            <p:ph idx="2" type="body"/>
          </p:nvPr>
        </p:nvSpPr>
        <p:spPr>
          <a:xfrm>
            <a:off x="779929" y="1828801"/>
            <a:ext cx="3566160" cy="3657600"/>
          </a:xfrm>
          <a:prstGeom prst="rect">
            <a:avLst/>
          </a:prstGeom>
          <a:noFill/>
          <a:ln>
            <a:noFill/>
          </a:ln>
        </p:spPr>
        <p:txBody>
          <a:bodyPr anchorCtr="0" anchor="t" bIns="45700" lIns="91425" spcFirstLastPara="1" rIns="91425" wrap="square" tIns="45700">
            <a:normAutofit/>
          </a:bodyPr>
          <a:lstStyle>
            <a:lvl1pPr indent="-228600" lvl="0" marL="457200" algn="ctr">
              <a:spcBef>
                <a:spcPts val="600"/>
              </a:spcBef>
              <a:spcAft>
                <a:spcPts val="0"/>
              </a:spcAft>
              <a:buClr>
                <a:schemeClr val="lt1"/>
              </a:buClr>
              <a:buSzPts val="2000"/>
              <a:buFont typeface="Candara"/>
              <a:buNone/>
              <a:defRPr sz="2000"/>
            </a:lvl1pPr>
            <a:lvl2pPr indent="-228600" lvl="1" marL="914400" algn="l">
              <a:spcBef>
                <a:spcPts val="600"/>
              </a:spcBef>
              <a:spcAft>
                <a:spcPts val="0"/>
              </a:spcAft>
              <a:buClr>
                <a:schemeClr val="lt1"/>
              </a:buClr>
              <a:buSzPts val="1200"/>
              <a:buFont typeface="Candara"/>
              <a:buNone/>
              <a:defRPr sz="1200"/>
            </a:lvl2pPr>
            <a:lvl3pPr indent="-228600" lvl="2" marL="1371600" algn="l">
              <a:spcBef>
                <a:spcPts val="600"/>
              </a:spcBef>
              <a:spcAft>
                <a:spcPts val="0"/>
              </a:spcAft>
              <a:buClr>
                <a:schemeClr val="lt1"/>
              </a:buClr>
              <a:buSzPts val="1000"/>
              <a:buFont typeface="Candara"/>
              <a:buNone/>
              <a:defRPr sz="1000"/>
            </a:lvl3pPr>
            <a:lvl4pPr indent="-228600" lvl="3" marL="1828800" algn="l">
              <a:spcBef>
                <a:spcPts val="600"/>
              </a:spcBef>
              <a:spcAft>
                <a:spcPts val="0"/>
              </a:spcAft>
              <a:buClr>
                <a:schemeClr val="lt1"/>
              </a:buClr>
              <a:buSzPts val="900"/>
              <a:buFont typeface="Candara"/>
              <a:buNone/>
              <a:defRPr sz="900"/>
            </a:lvl4pPr>
            <a:lvl5pPr indent="-228600" lvl="4" marL="2286000" algn="l">
              <a:spcBef>
                <a:spcPts val="600"/>
              </a:spcBef>
              <a:spcAft>
                <a:spcPts val="0"/>
              </a:spcAft>
              <a:buClr>
                <a:schemeClr val="lt1"/>
              </a:buClr>
              <a:buSzPts val="900"/>
              <a:buFont typeface="Candara"/>
              <a:buNone/>
              <a:defRPr sz="900"/>
            </a:lvl5pPr>
            <a:lvl6pPr indent="-228600" lvl="5" marL="2743200" algn="l">
              <a:spcBef>
                <a:spcPts val="180"/>
              </a:spcBef>
              <a:spcAft>
                <a:spcPts val="0"/>
              </a:spcAft>
              <a:buClr>
                <a:schemeClr val="lt1"/>
              </a:buClr>
              <a:buSzPts val="900"/>
              <a:buFont typeface="Candara"/>
              <a:buNone/>
              <a:defRPr sz="900"/>
            </a:lvl6pPr>
            <a:lvl7pPr indent="-228600" lvl="6" marL="3200400" algn="l">
              <a:spcBef>
                <a:spcPts val="180"/>
              </a:spcBef>
              <a:spcAft>
                <a:spcPts val="0"/>
              </a:spcAft>
              <a:buClr>
                <a:schemeClr val="lt1"/>
              </a:buClr>
              <a:buSzPts val="900"/>
              <a:buFont typeface="Candara"/>
              <a:buNone/>
              <a:defRPr sz="900"/>
            </a:lvl7pPr>
            <a:lvl8pPr indent="-228600" lvl="7" marL="3657600" algn="l">
              <a:spcBef>
                <a:spcPts val="180"/>
              </a:spcBef>
              <a:spcAft>
                <a:spcPts val="0"/>
              </a:spcAft>
              <a:buClr>
                <a:schemeClr val="lt1"/>
              </a:buClr>
              <a:buSzPts val="900"/>
              <a:buFont typeface="Candara"/>
              <a:buNone/>
              <a:defRPr sz="900"/>
            </a:lvl8pPr>
            <a:lvl9pPr indent="-228600" lvl="8" marL="4114800" algn="l">
              <a:spcBef>
                <a:spcPts val="180"/>
              </a:spcBef>
              <a:spcAft>
                <a:spcPts val="0"/>
              </a:spcAft>
              <a:buClr>
                <a:schemeClr val="lt1"/>
              </a:buClr>
              <a:buSzPts val="900"/>
              <a:buFont typeface="Candara"/>
              <a:buNone/>
              <a:defRPr sz="900"/>
            </a:lvl9pPr>
          </a:lstStyle>
          <a:p/>
        </p:txBody>
      </p:sp>
      <p:sp>
        <p:nvSpPr>
          <p:cNvPr id="64" name="Google Shape;64;p18"/>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9"/>
          <p:cNvSpPr txBox="1"/>
          <p:nvPr>
            <p:ph type="title"/>
          </p:nvPr>
        </p:nvSpPr>
        <p:spPr>
          <a:xfrm>
            <a:off x="777240" y="457200"/>
            <a:ext cx="3566160"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lt1"/>
              </a:buClr>
              <a:buSzPts val="3600"/>
              <a:buFont typeface="Candara"/>
              <a:buNone/>
              <a:defRPr b="1" sz="3600">
                <a:solidFill>
                  <a:schemeClr val="lt1"/>
                </a:solidFill>
                <a:latin typeface="Candara"/>
                <a:ea typeface="Candara"/>
                <a:cs typeface="Candara"/>
                <a:sym typeface="Canda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9"/>
          <p:cNvSpPr/>
          <p:nvPr>
            <p:ph idx="2" type="pic"/>
          </p:nvPr>
        </p:nvSpPr>
        <p:spPr>
          <a:xfrm>
            <a:off x="5266765" y="1676400"/>
            <a:ext cx="2975610" cy="2975610"/>
          </a:xfrm>
          <a:prstGeom prst="ellipse">
            <a:avLst/>
          </a:prstGeom>
          <a:solidFill>
            <a:srgbClr val="BFBFBF"/>
          </a:solidFill>
          <a:ln cap="flat" cmpd="sng" w="63500">
            <a:solidFill>
              <a:schemeClr val="lt1"/>
            </a:solidFill>
            <a:prstDash val="solid"/>
            <a:round/>
            <a:headEnd len="sm" w="sm" type="none"/>
            <a:tailEnd len="sm" w="sm" type="none"/>
          </a:ln>
          <a:effectLst>
            <a:outerShdw blurRad="254000" sx="90000" rotWithShape="0" dir="5400000" dist="152400" sy="-19000">
              <a:srgbClr val="000000">
                <a:alpha val="20000"/>
              </a:srgbClr>
            </a:outerShdw>
          </a:effectLst>
        </p:spPr>
        <p:txBody>
          <a:bodyPr anchorCtr="0" anchor="t" bIns="45700" lIns="91425" spcFirstLastPara="1" rIns="91425" wrap="square" tIns="45700">
            <a:normAutofit/>
          </a:bodyPr>
          <a:lstStyle>
            <a:lvl1pPr lvl="0" marR="0" rtl="0" algn="l">
              <a:spcBef>
                <a:spcPts val="2000"/>
              </a:spcBef>
              <a:spcAft>
                <a:spcPts val="0"/>
              </a:spcAft>
              <a:buClr>
                <a:schemeClr val="lt1"/>
              </a:buClr>
              <a:buSzPts val="2400"/>
              <a:buFont typeface="Candara"/>
              <a:buNone/>
              <a:defRPr b="1" i="0" sz="2400" u="none" cap="none" strike="noStrike">
                <a:solidFill>
                  <a:schemeClr val="lt1"/>
                </a:solidFill>
                <a:latin typeface="Candara"/>
                <a:ea typeface="Candara"/>
                <a:cs typeface="Candara"/>
                <a:sym typeface="Candara"/>
              </a:defRPr>
            </a:lvl1pPr>
            <a:lvl2pPr lvl="1" marR="0" rtl="0" algn="l">
              <a:spcBef>
                <a:spcPts val="600"/>
              </a:spcBef>
              <a:spcAft>
                <a:spcPts val="0"/>
              </a:spcAft>
              <a:buClr>
                <a:schemeClr val="lt1"/>
              </a:buClr>
              <a:buSzPts val="2800"/>
              <a:buFont typeface="Candara"/>
              <a:buNone/>
              <a:defRPr b="1" i="0" sz="2800" u="none" cap="none" strike="noStrike">
                <a:solidFill>
                  <a:schemeClr val="lt1"/>
                </a:solidFill>
                <a:latin typeface="Candara"/>
                <a:ea typeface="Candara"/>
                <a:cs typeface="Candara"/>
                <a:sym typeface="Candara"/>
              </a:defRPr>
            </a:lvl2pPr>
            <a:lvl3pPr lvl="2" marR="0" rtl="0" algn="l">
              <a:spcBef>
                <a:spcPts val="600"/>
              </a:spcBef>
              <a:spcAft>
                <a:spcPts val="0"/>
              </a:spcAft>
              <a:buClr>
                <a:schemeClr val="lt1"/>
              </a:buClr>
              <a:buSzPts val="2400"/>
              <a:buFont typeface="Candara"/>
              <a:buNone/>
              <a:defRPr b="1" i="0" sz="2400" u="none" cap="none" strike="noStrike">
                <a:solidFill>
                  <a:schemeClr val="lt1"/>
                </a:solidFill>
                <a:latin typeface="Candara"/>
                <a:ea typeface="Candara"/>
                <a:cs typeface="Candara"/>
                <a:sym typeface="Candara"/>
              </a:defRPr>
            </a:lvl3pPr>
            <a:lvl4pPr lvl="3" marR="0" rtl="0" algn="l">
              <a:spcBef>
                <a:spcPts val="6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4pPr>
            <a:lvl5pPr lvl="4" marR="0" rtl="0" algn="l">
              <a:spcBef>
                <a:spcPts val="6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5pPr>
            <a:lvl6pPr lvl="5" marR="0" rtl="0" algn="l">
              <a:spcBef>
                <a:spcPts val="4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6pPr>
            <a:lvl7pPr lvl="6" marR="0" rtl="0" algn="l">
              <a:spcBef>
                <a:spcPts val="4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7pPr>
            <a:lvl8pPr lvl="7" marR="0" rtl="0" algn="l">
              <a:spcBef>
                <a:spcPts val="4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8pPr>
            <a:lvl9pPr lvl="8" marR="0" rtl="0" algn="l">
              <a:spcBef>
                <a:spcPts val="400"/>
              </a:spcBef>
              <a:spcAft>
                <a:spcPts val="0"/>
              </a:spcAft>
              <a:buClr>
                <a:schemeClr val="lt1"/>
              </a:buClr>
              <a:buSzPts val="2000"/>
              <a:buFont typeface="Candara"/>
              <a:buNone/>
              <a:defRPr b="1" i="0" sz="2000" u="none" cap="none" strike="noStrike">
                <a:solidFill>
                  <a:schemeClr val="lt1"/>
                </a:solidFill>
                <a:latin typeface="Candara"/>
                <a:ea typeface="Candara"/>
                <a:cs typeface="Candara"/>
                <a:sym typeface="Candara"/>
              </a:defRPr>
            </a:lvl9pPr>
          </a:lstStyle>
          <a:p/>
        </p:txBody>
      </p:sp>
      <p:sp>
        <p:nvSpPr>
          <p:cNvPr id="70" name="Google Shape;70;p19"/>
          <p:cNvSpPr txBox="1"/>
          <p:nvPr>
            <p:ph idx="1" type="body"/>
          </p:nvPr>
        </p:nvSpPr>
        <p:spPr>
          <a:xfrm>
            <a:off x="777240" y="1828800"/>
            <a:ext cx="3566160" cy="3657600"/>
          </a:xfrm>
          <a:prstGeom prst="rect">
            <a:avLst/>
          </a:prstGeom>
          <a:noFill/>
          <a:ln>
            <a:noFill/>
          </a:ln>
        </p:spPr>
        <p:txBody>
          <a:bodyPr anchorCtr="0" anchor="t" bIns="45700" lIns="91425" spcFirstLastPara="1" rIns="91425" wrap="square" tIns="45700">
            <a:normAutofit/>
          </a:bodyPr>
          <a:lstStyle>
            <a:lvl1pPr indent="-228600" lvl="0" marL="457200" algn="ctr">
              <a:spcBef>
                <a:spcPts val="600"/>
              </a:spcBef>
              <a:spcAft>
                <a:spcPts val="0"/>
              </a:spcAft>
              <a:buClr>
                <a:schemeClr val="lt1"/>
              </a:buClr>
              <a:buSzPts val="2000"/>
              <a:buFont typeface="Candara"/>
              <a:buNone/>
              <a:defRPr b="1" sz="2000">
                <a:solidFill>
                  <a:schemeClr val="lt1"/>
                </a:solidFill>
                <a:latin typeface="Candara"/>
                <a:ea typeface="Candara"/>
                <a:cs typeface="Candara"/>
                <a:sym typeface="Candara"/>
              </a:defRPr>
            </a:lvl1pPr>
            <a:lvl2pPr indent="-228600" lvl="1" marL="914400" algn="l">
              <a:spcBef>
                <a:spcPts val="600"/>
              </a:spcBef>
              <a:spcAft>
                <a:spcPts val="0"/>
              </a:spcAft>
              <a:buClr>
                <a:schemeClr val="lt1"/>
              </a:buClr>
              <a:buSzPts val="1200"/>
              <a:buFont typeface="Candara"/>
              <a:buNone/>
              <a:defRPr sz="1200"/>
            </a:lvl2pPr>
            <a:lvl3pPr indent="-228600" lvl="2" marL="1371600" algn="l">
              <a:spcBef>
                <a:spcPts val="600"/>
              </a:spcBef>
              <a:spcAft>
                <a:spcPts val="0"/>
              </a:spcAft>
              <a:buClr>
                <a:schemeClr val="lt1"/>
              </a:buClr>
              <a:buSzPts val="1000"/>
              <a:buFont typeface="Candara"/>
              <a:buNone/>
              <a:defRPr sz="1000"/>
            </a:lvl3pPr>
            <a:lvl4pPr indent="-228600" lvl="3" marL="1828800" algn="l">
              <a:spcBef>
                <a:spcPts val="600"/>
              </a:spcBef>
              <a:spcAft>
                <a:spcPts val="0"/>
              </a:spcAft>
              <a:buClr>
                <a:schemeClr val="lt1"/>
              </a:buClr>
              <a:buSzPts val="900"/>
              <a:buFont typeface="Candara"/>
              <a:buNone/>
              <a:defRPr sz="900"/>
            </a:lvl4pPr>
            <a:lvl5pPr indent="-228600" lvl="4" marL="2286000" algn="l">
              <a:spcBef>
                <a:spcPts val="600"/>
              </a:spcBef>
              <a:spcAft>
                <a:spcPts val="0"/>
              </a:spcAft>
              <a:buClr>
                <a:schemeClr val="lt1"/>
              </a:buClr>
              <a:buSzPts val="900"/>
              <a:buFont typeface="Candara"/>
              <a:buNone/>
              <a:defRPr sz="900"/>
            </a:lvl5pPr>
            <a:lvl6pPr indent="-228600" lvl="5" marL="2743200" algn="l">
              <a:spcBef>
                <a:spcPts val="180"/>
              </a:spcBef>
              <a:spcAft>
                <a:spcPts val="0"/>
              </a:spcAft>
              <a:buClr>
                <a:schemeClr val="lt1"/>
              </a:buClr>
              <a:buSzPts val="900"/>
              <a:buFont typeface="Candara"/>
              <a:buNone/>
              <a:defRPr sz="900"/>
            </a:lvl6pPr>
            <a:lvl7pPr indent="-228600" lvl="6" marL="3200400" algn="l">
              <a:spcBef>
                <a:spcPts val="180"/>
              </a:spcBef>
              <a:spcAft>
                <a:spcPts val="0"/>
              </a:spcAft>
              <a:buClr>
                <a:schemeClr val="lt1"/>
              </a:buClr>
              <a:buSzPts val="900"/>
              <a:buFont typeface="Candara"/>
              <a:buNone/>
              <a:defRPr sz="900"/>
            </a:lvl7pPr>
            <a:lvl8pPr indent="-228600" lvl="7" marL="3657600" algn="l">
              <a:spcBef>
                <a:spcPts val="180"/>
              </a:spcBef>
              <a:spcAft>
                <a:spcPts val="0"/>
              </a:spcAft>
              <a:buClr>
                <a:schemeClr val="lt1"/>
              </a:buClr>
              <a:buSzPts val="900"/>
              <a:buFont typeface="Candara"/>
              <a:buNone/>
              <a:defRPr sz="900"/>
            </a:lvl8pPr>
            <a:lvl9pPr indent="-228600" lvl="8" marL="4114800" algn="l">
              <a:spcBef>
                <a:spcPts val="180"/>
              </a:spcBef>
              <a:spcAft>
                <a:spcPts val="0"/>
              </a:spcAft>
              <a:buClr>
                <a:schemeClr val="lt1"/>
              </a:buClr>
              <a:buSzPts val="900"/>
              <a:buFont typeface="Candara"/>
              <a:buNone/>
              <a:defRPr sz="900"/>
            </a:lvl9pPr>
          </a:lstStyle>
          <a:p/>
        </p:txBody>
      </p:sp>
      <p:sp>
        <p:nvSpPr>
          <p:cNvPr id="71" name="Google Shape;71;p19"/>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GridOverlay.png" id="10" name="Google Shape;10;p10"/>
          <p:cNvPicPr preferRelativeResize="0"/>
          <p:nvPr/>
        </p:nvPicPr>
        <p:blipFill rotWithShape="1">
          <a:blip r:embed="rId2">
            <a:alphaModFix/>
          </a:blip>
          <a:srcRect b="0" l="0" r="0" t="0"/>
          <a:stretch/>
        </p:blipFill>
        <p:spPr>
          <a:xfrm>
            <a:off x="0" y="0"/>
            <a:ext cx="9144000" cy="6858000"/>
          </a:xfrm>
          <a:prstGeom prst="rect">
            <a:avLst/>
          </a:prstGeom>
          <a:solidFill>
            <a:srgbClr val="AFC2C8">
              <a:alpha val="9803"/>
            </a:srgbClr>
          </a:solidFill>
          <a:ln>
            <a:noFill/>
          </a:ln>
        </p:spPr>
      </p:pic>
      <p:sp>
        <p:nvSpPr>
          <p:cNvPr id="11" name="Google Shape;11;p10"/>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5600"/>
              <a:buFont typeface="Candara"/>
              <a:buNone/>
              <a:defRPr b="1" i="0" sz="5600" u="none" cap="none" strike="noStrike">
                <a:solidFill>
                  <a:schemeClr val="lt1"/>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0"/>
          <p:cNvSpPr txBox="1"/>
          <p:nvPr>
            <p:ph idx="1" type="body"/>
          </p:nvPr>
        </p:nvSpPr>
        <p:spPr>
          <a:xfrm>
            <a:off x="779462" y="1882588"/>
            <a:ext cx="7581901" cy="3953436"/>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2000"/>
              </a:spcBef>
              <a:spcAft>
                <a:spcPts val="0"/>
              </a:spcAft>
              <a:buClr>
                <a:schemeClr val="lt1"/>
              </a:buClr>
              <a:buSzPts val="2400"/>
              <a:buFont typeface="Candara"/>
              <a:buChar char="•"/>
              <a:defRPr b="1" i="0" sz="2400" u="none" cap="none" strike="noStrike">
                <a:solidFill>
                  <a:schemeClr val="lt1"/>
                </a:solidFill>
                <a:latin typeface="Candara"/>
                <a:ea typeface="Candara"/>
                <a:cs typeface="Candara"/>
                <a:sym typeface="Candara"/>
              </a:defRPr>
            </a:lvl1pPr>
            <a:lvl2pPr indent="-368300" lvl="1" marL="914400" marR="0" rtl="0" algn="l">
              <a:spcBef>
                <a:spcPts val="600"/>
              </a:spcBef>
              <a:spcAft>
                <a:spcPts val="0"/>
              </a:spcAft>
              <a:buClr>
                <a:schemeClr val="lt1"/>
              </a:buClr>
              <a:buSzPts val="2200"/>
              <a:buFont typeface="Candara"/>
              <a:buChar char="•"/>
              <a:defRPr b="1" i="0" sz="2200" u="none" cap="none" strike="noStrike">
                <a:solidFill>
                  <a:schemeClr val="lt1"/>
                </a:solidFill>
                <a:latin typeface="Candara"/>
                <a:ea typeface="Candara"/>
                <a:cs typeface="Candara"/>
                <a:sym typeface="Candara"/>
              </a:defRPr>
            </a:lvl2pPr>
            <a:lvl3pPr indent="-355600" lvl="2" marL="1371600" marR="0" rtl="0" algn="l">
              <a:spcBef>
                <a:spcPts val="600"/>
              </a:spcBef>
              <a:spcAft>
                <a:spcPts val="0"/>
              </a:spcAft>
              <a:buClr>
                <a:schemeClr val="lt1"/>
              </a:buClr>
              <a:buSzPts val="2000"/>
              <a:buFont typeface="Candara"/>
              <a:buChar char="•"/>
              <a:defRPr b="1" i="0" sz="2000" u="none" cap="none" strike="noStrike">
                <a:solidFill>
                  <a:schemeClr val="lt1"/>
                </a:solidFill>
                <a:latin typeface="Candara"/>
                <a:ea typeface="Candara"/>
                <a:cs typeface="Candara"/>
                <a:sym typeface="Candara"/>
              </a:defRPr>
            </a:lvl3pPr>
            <a:lvl4pPr indent="-342900" lvl="3" marL="1828800" marR="0" rtl="0" algn="l">
              <a:spcBef>
                <a:spcPts val="600"/>
              </a:spcBef>
              <a:spcAft>
                <a:spcPts val="0"/>
              </a:spcAft>
              <a:buClr>
                <a:schemeClr val="lt1"/>
              </a:buClr>
              <a:buSzPts val="1800"/>
              <a:buFont typeface="Candara"/>
              <a:buChar char="•"/>
              <a:defRPr b="1" i="0" sz="1800" u="none" cap="none" strike="noStrike">
                <a:solidFill>
                  <a:schemeClr val="lt1"/>
                </a:solidFill>
                <a:latin typeface="Candara"/>
                <a:ea typeface="Candara"/>
                <a:cs typeface="Candara"/>
                <a:sym typeface="Candara"/>
              </a:defRPr>
            </a:lvl4pPr>
            <a:lvl5pPr indent="-342900" lvl="4" marL="2286000" marR="0" rtl="0" algn="l">
              <a:spcBef>
                <a:spcPts val="600"/>
              </a:spcBef>
              <a:spcAft>
                <a:spcPts val="0"/>
              </a:spcAft>
              <a:buClr>
                <a:schemeClr val="lt1"/>
              </a:buClr>
              <a:buSzPts val="1800"/>
              <a:buFont typeface="Candara"/>
              <a:buChar char="•"/>
              <a:defRPr b="1" i="0" sz="1800" u="none" cap="none" strike="noStrike">
                <a:solidFill>
                  <a:schemeClr val="lt1"/>
                </a:solidFill>
                <a:latin typeface="Candara"/>
                <a:ea typeface="Candara"/>
                <a:cs typeface="Candara"/>
                <a:sym typeface="Candara"/>
              </a:defRPr>
            </a:lvl5pPr>
            <a:lvl6pPr indent="-342900" lvl="5" marL="2743200" marR="0" rtl="0" algn="l">
              <a:spcBef>
                <a:spcPts val="360"/>
              </a:spcBef>
              <a:spcAft>
                <a:spcPts val="0"/>
              </a:spcAft>
              <a:buClr>
                <a:schemeClr val="lt1"/>
              </a:buClr>
              <a:buSzPts val="1800"/>
              <a:buFont typeface="Candara"/>
              <a:buChar char="•"/>
              <a:defRPr b="1" i="0" sz="1800" u="none" cap="none" strike="noStrike">
                <a:solidFill>
                  <a:schemeClr val="lt1"/>
                </a:solidFill>
                <a:latin typeface="Candara"/>
                <a:ea typeface="Candara"/>
                <a:cs typeface="Candara"/>
                <a:sym typeface="Candara"/>
              </a:defRPr>
            </a:lvl6pPr>
            <a:lvl7pPr indent="-342900" lvl="6" marL="3200400" marR="0" rtl="0" algn="l">
              <a:spcBef>
                <a:spcPts val="360"/>
              </a:spcBef>
              <a:spcAft>
                <a:spcPts val="0"/>
              </a:spcAft>
              <a:buClr>
                <a:schemeClr val="lt1"/>
              </a:buClr>
              <a:buSzPts val="1800"/>
              <a:buFont typeface="Candara"/>
              <a:buChar char="•"/>
              <a:defRPr b="1" i="0" sz="1800" u="none" cap="none" strike="noStrike">
                <a:solidFill>
                  <a:schemeClr val="lt1"/>
                </a:solidFill>
                <a:latin typeface="Candara"/>
                <a:ea typeface="Candara"/>
                <a:cs typeface="Candara"/>
                <a:sym typeface="Candara"/>
              </a:defRPr>
            </a:lvl7pPr>
            <a:lvl8pPr indent="-342900" lvl="7" marL="3657600" marR="0" rtl="0" algn="l">
              <a:spcBef>
                <a:spcPts val="360"/>
              </a:spcBef>
              <a:spcAft>
                <a:spcPts val="0"/>
              </a:spcAft>
              <a:buClr>
                <a:schemeClr val="lt1"/>
              </a:buClr>
              <a:buSzPts val="1800"/>
              <a:buFont typeface="Candara"/>
              <a:buChar char="•"/>
              <a:defRPr b="1" i="0" sz="1800" u="none" cap="none" strike="noStrike">
                <a:solidFill>
                  <a:schemeClr val="lt1"/>
                </a:solidFill>
                <a:latin typeface="Candara"/>
                <a:ea typeface="Candara"/>
                <a:cs typeface="Candara"/>
                <a:sym typeface="Candara"/>
              </a:defRPr>
            </a:lvl8pPr>
            <a:lvl9pPr indent="-342900" lvl="8" marL="4114800" marR="0" rtl="0" algn="l">
              <a:spcBef>
                <a:spcPts val="360"/>
              </a:spcBef>
              <a:spcAft>
                <a:spcPts val="0"/>
              </a:spcAft>
              <a:buClr>
                <a:schemeClr val="lt1"/>
              </a:buClr>
              <a:buSzPts val="1800"/>
              <a:buFont typeface="Candara"/>
              <a:buChar char="•"/>
              <a:defRPr b="1" i="0" sz="1800" u="none" cap="none" strike="noStrike">
                <a:solidFill>
                  <a:schemeClr val="lt1"/>
                </a:solidFill>
                <a:latin typeface="Candara"/>
                <a:ea typeface="Candara"/>
                <a:cs typeface="Candara"/>
                <a:sym typeface="Candara"/>
              </a:defRPr>
            </a:lvl9pPr>
          </a:lstStyle>
          <a:p/>
        </p:txBody>
      </p:sp>
      <p:sp>
        <p:nvSpPr>
          <p:cNvPr id="13" name="Google Shape;13;p10"/>
          <p:cNvSpPr txBox="1"/>
          <p:nvPr>
            <p:ph idx="10" type="dt"/>
          </p:nvPr>
        </p:nvSpPr>
        <p:spPr>
          <a:xfrm>
            <a:off x="6651812" y="6356350"/>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lt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9pPr>
          </a:lstStyle>
          <a:p/>
        </p:txBody>
      </p:sp>
      <p:sp>
        <p:nvSpPr>
          <p:cNvPr id="14" name="Google Shape;14;p10"/>
          <p:cNvSpPr txBox="1"/>
          <p:nvPr>
            <p:ph idx="11" type="ftr"/>
          </p:nvPr>
        </p:nvSpPr>
        <p:spPr>
          <a:xfrm>
            <a:off x="354106" y="6356350"/>
            <a:ext cx="2895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lt1"/>
                </a:solidFill>
                <a:latin typeface="Candara"/>
                <a:ea typeface="Candara"/>
                <a:cs typeface="Candara"/>
                <a:sym typeface="Candara"/>
              </a:defRPr>
            </a:lvl9pPr>
          </a:lstStyle>
          <a:p/>
        </p:txBody>
      </p:sp>
      <p:sp>
        <p:nvSpPr>
          <p:cNvPr id="15" name="Google Shape;15;p10"/>
          <p:cNvSpPr txBox="1"/>
          <p:nvPr>
            <p:ph idx="12" type="sldNum"/>
          </p:nvPr>
        </p:nvSpPr>
        <p:spPr>
          <a:xfrm>
            <a:off x="41910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100" u="none" cap="none" strike="noStrike">
                <a:solidFill>
                  <a:schemeClr val="lt1"/>
                </a:solidFill>
                <a:latin typeface="Candara"/>
                <a:ea typeface="Candara"/>
                <a:cs typeface="Candara"/>
                <a:sym typeface="Candara"/>
              </a:defRPr>
            </a:lvl1pPr>
            <a:lvl2pPr indent="0" lvl="1" marL="0" marR="0" rtl="0" algn="ctr">
              <a:spcBef>
                <a:spcPts val="0"/>
              </a:spcBef>
              <a:buNone/>
              <a:defRPr b="0" i="0" sz="1100" u="none" cap="none" strike="noStrike">
                <a:solidFill>
                  <a:schemeClr val="lt1"/>
                </a:solidFill>
                <a:latin typeface="Candara"/>
                <a:ea typeface="Candara"/>
                <a:cs typeface="Candara"/>
                <a:sym typeface="Candara"/>
              </a:defRPr>
            </a:lvl2pPr>
            <a:lvl3pPr indent="0" lvl="2" marL="0" marR="0" rtl="0" algn="ctr">
              <a:spcBef>
                <a:spcPts val="0"/>
              </a:spcBef>
              <a:buNone/>
              <a:defRPr b="0" i="0" sz="1100" u="none" cap="none" strike="noStrike">
                <a:solidFill>
                  <a:schemeClr val="lt1"/>
                </a:solidFill>
                <a:latin typeface="Candara"/>
                <a:ea typeface="Candara"/>
                <a:cs typeface="Candara"/>
                <a:sym typeface="Candara"/>
              </a:defRPr>
            </a:lvl3pPr>
            <a:lvl4pPr indent="0" lvl="3" marL="0" marR="0" rtl="0" algn="ctr">
              <a:spcBef>
                <a:spcPts val="0"/>
              </a:spcBef>
              <a:buNone/>
              <a:defRPr b="0" i="0" sz="1100" u="none" cap="none" strike="noStrike">
                <a:solidFill>
                  <a:schemeClr val="lt1"/>
                </a:solidFill>
                <a:latin typeface="Candara"/>
                <a:ea typeface="Candara"/>
                <a:cs typeface="Candara"/>
                <a:sym typeface="Candara"/>
              </a:defRPr>
            </a:lvl4pPr>
            <a:lvl5pPr indent="0" lvl="4" marL="0" marR="0" rtl="0" algn="ctr">
              <a:spcBef>
                <a:spcPts val="0"/>
              </a:spcBef>
              <a:buNone/>
              <a:defRPr b="0" i="0" sz="1100" u="none" cap="none" strike="noStrike">
                <a:solidFill>
                  <a:schemeClr val="lt1"/>
                </a:solidFill>
                <a:latin typeface="Candara"/>
                <a:ea typeface="Candara"/>
                <a:cs typeface="Candara"/>
                <a:sym typeface="Candara"/>
              </a:defRPr>
            </a:lvl5pPr>
            <a:lvl6pPr indent="0" lvl="5" marL="0" marR="0" rtl="0" algn="ctr">
              <a:spcBef>
                <a:spcPts val="0"/>
              </a:spcBef>
              <a:buNone/>
              <a:defRPr b="0" i="0" sz="1100" u="none" cap="none" strike="noStrike">
                <a:solidFill>
                  <a:schemeClr val="lt1"/>
                </a:solidFill>
                <a:latin typeface="Candara"/>
                <a:ea typeface="Candara"/>
                <a:cs typeface="Candara"/>
                <a:sym typeface="Candara"/>
              </a:defRPr>
            </a:lvl6pPr>
            <a:lvl7pPr indent="0" lvl="6" marL="0" marR="0" rtl="0" algn="ctr">
              <a:spcBef>
                <a:spcPts val="0"/>
              </a:spcBef>
              <a:buNone/>
              <a:defRPr b="0" i="0" sz="1100" u="none" cap="none" strike="noStrike">
                <a:solidFill>
                  <a:schemeClr val="lt1"/>
                </a:solidFill>
                <a:latin typeface="Candara"/>
                <a:ea typeface="Candara"/>
                <a:cs typeface="Candara"/>
                <a:sym typeface="Candara"/>
              </a:defRPr>
            </a:lvl7pPr>
            <a:lvl8pPr indent="0" lvl="7" marL="0" marR="0" rtl="0" algn="ctr">
              <a:spcBef>
                <a:spcPts val="0"/>
              </a:spcBef>
              <a:buNone/>
              <a:defRPr b="0" i="0" sz="1100" u="none" cap="none" strike="noStrike">
                <a:solidFill>
                  <a:schemeClr val="lt1"/>
                </a:solidFill>
                <a:latin typeface="Candara"/>
                <a:ea typeface="Candara"/>
                <a:cs typeface="Candara"/>
                <a:sym typeface="Candara"/>
              </a:defRPr>
            </a:lvl8pPr>
            <a:lvl9pPr indent="0" lvl="8" marL="0" marR="0" rtl="0" algn="ctr">
              <a:spcBef>
                <a:spcPts val="0"/>
              </a:spcBef>
              <a:buNone/>
              <a:defRPr b="0" i="0" sz="1100" u="none" cap="none" strike="noStrike">
                <a:solidFill>
                  <a:schemeClr val="lt1"/>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ci.ucsb.edu/eci/kb"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it.ucsb.edu/get-connected-vpn" TargetMode="External"/><Relationship Id="rId4" Type="http://schemas.openxmlformats.org/officeDocument/2006/relationships/hyperlink" Target="https://accounts.engr.ucsb.edu/" TargetMode="External"/><Relationship Id="rId5" Type="http://schemas.openxmlformats.org/officeDocument/2006/relationships/hyperlink" Target="https://doc.engr.ucsb.edu/display/EPK/Remote+Access+to+Computer+Science+Computing+Lab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coe logo.jpeg" id="97" name="Google Shape;97;p1"/>
          <p:cNvPicPr preferRelativeResize="0"/>
          <p:nvPr/>
        </p:nvPicPr>
        <p:blipFill rotWithShape="1">
          <a:blip r:embed="rId3">
            <a:alphaModFix/>
          </a:blip>
          <a:srcRect b="0" l="0" r="0" t="0"/>
          <a:stretch/>
        </p:blipFill>
        <p:spPr>
          <a:xfrm>
            <a:off x="2204905" y="408057"/>
            <a:ext cx="4545279" cy="3404572"/>
          </a:xfrm>
          <a:prstGeom prst="rect">
            <a:avLst/>
          </a:prstGeom>
          <a:noFill/>
          <a:ln>
            <a:noFill/>
          </a:ln>
        </p:spPr>
      </p:pic>
      <p:sp>
        <p:nvSpPr>
          <p:cNvPr id="98" name="Google Shape;98;p1"/>
          <p:cNvSpPr txBox="1"/>
          <p:nvPr>
            <p:ph type="ctrTitle"/>
          </p:nvPr>
        </p:nvSpPr>
        <p:spPr>
          <a:xfrm>
            <a:off x="820738" y="1020074"/>
            <a:ext cx="7542212" cy="567041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5600"/>
              <a:buFont typeface="Candara"/>
              <a:buNone/>
            </a:pPr>
            <a:r>
              <a:rPr lang="en-US"/>
              <a:t>Introduction to the College of Engineering (COE) Computer labs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410000" y="107575"/>
            <a:ext cx="8300400" cy="130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600"/>
              <a:buFont typeface="Candara"/>
              <a:buNone/>
            </a:pPr>
            <a:r>
              <a:rPr lang="en-US"/>
              <a:t>What is your COE account</a:t>
            </a:r>
            <a:endParaRPr/>
          </a:p>
        </p:txBody>
      </p:sp>
      <p:sp>
        <p:nvSpPr>
          <p:cNvPr id="104" name="Google Shape;104;p2"/>
          <p:cNvSpPr txBox="1"/>
          <p:nvPr>
            <p:ph idx="1" type="body"/>
          </p:nvPr>
        </p:nvSpPr>
        <p:spPr>
          <a:xfrm>
            <a:off x="779450" y="1561425"/>
            <a:ext cx="7581900" cy="2267400"/>
          </a:xfrm>
          <a:prstGeom prst="rect">
            <a:avLst/>
          </a:prstGeom>
          <a:noFill/>
          <a:ln>
            <a:noFill/>
          </a:ln>
        </p:spPr>
        <p:txBody>
          <a:bodyPr anchorCtr="0" anchor="t" bIns="45700" lIns="91425" spcFirstLastPara="1" rIns="91425" wrap="square" tIns="45700">
            <a:normAutofit/>
          </a:bodyPr>
          <a:lstStyle/>
          <a:p>
            <a:pPr indent="-393065" lvl="0" marL="403225" rtl="0" algn="l">
              <a:lnSpc>
                <a:spcPct val="80000"/>
              </a:lnSpc>
              <a:spcBef>
                <a:spcPts val="0"/>
              </a:spcBef>
              <a:spcAft>
                <a:spcPts val="0"/>
              </a:spcAft>
              <a:buClr>
                <a:schemeClr val="lt1"/>
              </a:buClr>
              <a:buSzPts val="1700"/>
              <a:buFont typeface="Candara"/>
              <a:buChar char="•"/>
            </a:pPr>
            <a:r>
              <a:rPr lang="en-US" sz="1700"/>
              <a:t>Your </a:t>
            </a:r>
            <a:r>
              <a:rPr lang="en-US" sz="1700">
                <a:solidFill>
                  <a:srgbClr val="FFC000"/>
                </a:solidFill>
              </a:rPr>
              <a:t>College of Engineering account (COE)</a:t>
            </a:r>
            <a:r>
              <a:rPr lang="en-US" sz="1700"/>
              <a:t> is what you use to login to all College of Engineering computer labs. </a:t>
            </a:r>
            <a:endParaRPr sz="1700"/>
          </a:p>
          <a:p>
            <a:pPr indent="-393065" lvl="0" marL="403225" rtl="0" algn="l">
              <a:lnSpc>
                <a:spcPct val="80000"/>
              </a:lnSpc>
              <a:spcBef>
                <a:spcPts val="2000"/>
              </a:spcBef>
              <a:spcAft>
                <a:spcPts val="0"/>
              </a:spcAft>
              <a:buClr>
                <a:schemeClr val="lt1"/>
              </a:buClr>
              <a:buSzPts val="1700"/>
              <a:buFont typeface="Candara"/>
              <a:buChar char="•"/>
            </a:pPr>
            <a:r>
              <a:rPr lang="en-US" sz="1700"/>
              <a:t>It is </a:t>
            </a:r>
            <a:r>
              <a:rPr i="1" lang="en-US" sz="1700" u="sng">
                <a:solidFill>
                  <a:srgbClr val="FFC000"/>
                </a:solidFill>
              </a:rPr>
              <a:t>NOT</a:t>
            </a:r>
            <a:r>
              <a:rPr lang="en-US" sz="1700"/>
              <a:t> the same as your </a:t>
            </a:r>
            <a:r>
              <a:rPr lang="en-US" sz="1700">
                <a:solidFill>
                  <a:srgbClr val="FFC000"/>
                </a:solidFill>
              </a:rPr>
              <a:t>UCSBNetID</a:t>
            </a:r>
            <a:endParaRPr sz="1700">
              <a:solidFill>
                <a:srgbClr val="FFC000"/>
              </a:solidFill>
            </a:endParaRPr>
          </a:p>
          <a:p>
            <a:pPr indent="-393065" lvl="0" marL="403225" rtl="0" algn="l">
              <a:lnSpc>
                <a:spcPct val="80000"/>
              </a:lnSpc>
              <a:spcBef>
                <a:spcPts val="2000"/>
              </a:spcBef>
              <a:spcAft>
                <a:spcPts val="0"/>
              </a:spcAft>
              <a:buClr>
                <a:schemeClr val="lt1"/>
              </a:buClr>
              <a:buSzPts val="1700"/>
              <a:buFont typeface="Candara"/>
              <a:buChar char="•"/>
            </a:pPr>
            <a:r>
              <a:rPr lang="en-US" sz="1700"/>
              <a:t>Different levels provide access to different locations and resources</a:t>
            </a:r>
            <a:endParaRPr sz="1700"/>
          </a:p>
          <a:p>
            <a:pPr indent="-393065" lvl="0" marL="403225" rtl="0" algn="l">
              <a:lnSpc>
                <a:spcPct val="80000"/>
              </a:lnSpc>
              <a:spcBef>
                <a:spcPts val="2000"/>
              </a:spcBef>
              <a:spcAft>
                <a:spcPts val="0"/>
              </a:spcAft>
              <a:buClr>
                <a:schemeClr val="lt1"/>
              </a:buClr>
              <a:buSzPts val="1700"/>
              <a:buFont typeface="Candara"/>
              <a:buChar char="•"/>
            </a:pPr>
            <a:r>
              <a:rPr lang="en-US" sz="1700"/>
              <a:t>CS does not have a separate account, but does have extra attributes that can be added to your CoE account.</a:t>
            </a:r>
            <a:endParaRPr sz="1700"/>
          </a:p>
          <a:p>
            <a:pPr indent="-285115" lvl="0" marL="403225" rtl="0" algn="l">
              <a:lnSpc>
                <a:spcPct val="80000"/>
              </a:lnSpc>
              <a:spcBef>
                <a:spcPts val="2000"/>
              </a:spcBef>
              <a:spcAft>
                <a:spcPts val="0"/>
              </a:spcAft>
              <a:buClr>
                <a:schemeClr val="lt1"/>
              </a:buClr>
              <a:buSzPts val="1860"/>
              <a:buFont typeface="Candara"/>
              <a:buNone/>
            </a:pPr>
            <a:r>
              <a:t/>
            </a:r>
            <a:endParaRPr sz="1860"/>
          </a:p>
        </p:txBody>
      </p:sp>
      <p:grpSp>
        <p:nvGrpSpPr>
          <p:cNvPr id="105" name="Google Shape;105;p2"/>
          <p:cNvGrpSpPr/>
          <p:nvPr/>
        </p:nvGrpSpPr>
        <p:grpSpPr>
          <a:xfrm>
            <a:off x="1514000" y="3775972"/>
            <a:ext cx="6096000" cy="2843584"/>
            <a:chOff x="0" y="171507"/>
            <a:chExt cx="6096000" cy="3067843"/>
          </a:xfrm>
        </p:grpSpPr>
        <p:sp>
          <p:nvSpPr>
            <p:cNvPr id="106" name="Google Shape;106;p2"/>
            <p:cNvSpPr/>
            <p:nvPr/>
          </p:nvSpPr>
          <p:spPr>
            <a:xfrm>
              <a:off x="0" y="2318997"/>
              <a:ext cx="6096000" cy="920353"/>
            </a:xfrm>
            <a:prstGeom prst="roundRect">
              <a:avLst>
                <a:gd fmla="val 10000" name="adj"/>
              </a:avLst>
            </a:prstGeom>
            <a:solidFill>
              <a:srgbClr val="FAF1C7"/>
            </a:soli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txBox="1"/>
            <p:nvPr/>
          </p:nvSpPr>
          <p:spPr>
            <a:xfrm>
              <a:off x="0" y="2318997"/>
              <a:ext cx="1828800" cy="92035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Departmental labs and departmental software</a:t>
              </a:r>
              <a:endParaRPr/>
            </a:p>
          </p:txBody>
        </p:sp>
        <p:sp>
          <p:nvSpPr>
            <p:cNvPr id="108" name="Google Shape;108;p2"/>
            <p:cNvSpPr/>
            <p:nvPr/>
          </p:nvSpPr>
          <p:spPr>
            <a:xfrm>
              <a:off x="0" y="1245252"/>
              <a:ext cx="6096000" cy="920353"/>
            </a:xfrm>
            <a:prstGeom prst="roundRect">
              <a:avLst>
                <a:gd fmla="val 10000" name="adj"/>
              </a:avLst>
            </a:prstGeom>
            <a:solidFill>
              <a:srgbClr val="FAF1C7"/>
            </a:soli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txBox="1"/>
            <p:nvPr/>
          </p:nvSpPr>
          <p:spPr>
            <a:xfrm>
              <a:off x="0" y="1245252"/>
              <a:ext cx="1828800" cy="92035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COE accounts, COE labs and COE software</a:t>
              </a:r>
              <a:endParaRPr/>
            </a:p>
          </p:txBody>
        </p:sp>
        <p:sp>
          <p:nvSpPr>
            <p:cNvPr id="110" name="Google Shape;110;p2"/>
            <p:cNvSpPr/>
            <p:nvPr/>
          </p:nvSpPr>
          <p:spPr>
            <a:xfrm>
              <a:off x="0" y="171507"/>
              <a:ext cx="6096000" cy="920353"/>
            </a:xfrm>
            <a:prstGeom prst="roundRect">
              <a:avLst>
                <a:gd fmla="val 10000" name="adj"/>
              </a:avLst>
            </a:prstGeom>
            <a:solidFill>
              <a:srgbClr val="FAF1C7"/>
            </a:soli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171507"/>
              <a:ext cx="1828800" cy="92035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UCSBnetID, Umail, campus level labs and software like the VPN</a:t>
              </a:r>
              <a:endParaRPr/>
            </a:p>
          </p:txBody>
        </p:sp>
        <p:sp>
          <p:nvSpPr>
            <p:cNvPr id="112" name="Google Shape;112;p2"/>
            <p:cNvSpPr/>
            <p:nvPr/>
          </p:nvSpPr>
          <p:spPr>
            <a:xfrm>
              <a:off x="3700112" y="248203"/>
              <a:ext cx="1150441" cy="766960"/>
            </a:xfrm>
            <a:prstGeom prst="roundRect">
              <a:avLst>
                <a:gd fmla="val 10000" name="adj"/>
              </a:avLst>
            </a:prstGeom>
            <a:gradFill>
              <a:gsLst>
                <a:gs pos="0">
                  <a:srgbClr val="8C7D01"/>
                </a:gs>
                <a:gs pos="80000">
                  <a:srgbClr val="E6CD03"/>
                </a:gs>
                <a:gs pos="100000">
                  <a:srgbClr val="FFF833"/>
                </a:gs>
              </a:gsLst>
              <a:lin ang="16200000" scaled="0"/>
            </a:gra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3722575" y="270666"/>
              <a:ext cx="1105515" cy="72203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UCSB</a:t>
              </a:r>
              <a:endParaRPr/>
            </a:p>
          </p:txBody>
        </p:sp>
        <p:sp>
          <p:nvSpPr>
            <p:cNvPr id="114" name="Google Shape;114;p2"/>
            <p:cNvSpPr/>
            <p:nvPr/>
          </p:nvSpPr>
          <p:spPr>
            <a:xfrm>
              <a:off x="3153653" y="1015164"/>
              <a:ext cx="1121680" cy="306784"/>
            </a:xfrm>
            <a:custGeom>
              <a:rect b="b" l="l" r="r" t="t"/>
              <a:pathLst>
                <a:path extrusionOk="0" h="120000" w="120000">
                  <a:moveTo>
                    <a:pt x="120000" y="0"/>
                  </a:moveTo>
                  <a:lnTo>
                    <a:pt x="120000" y="60000"/>
                  </a:lnTo>
                  <a:lnTo>
                    <a:pt x="0" y="60000"/>
                  </a:lnTo>
                  <a:lnTo>
                    <a:pt x="0" y="120000"/>
                  </a:lnTo>
                </a:path>
              </a:pathLst>
            </a:custGeom>
            <a:noFill/>
            <a:ln cap="flat" cmpd="sng" w="12700">
              <a:solidFill>
                <a:srgbClr val="BFAC03"/>
              </a:solidFill>
              <a:prstDash val="solid"/>
              <a:round/>
              <a:headEnd len="sm" w="sm" type="none"/>
              <a:tailEnd len="sm" w="sm" type="none"/>
            </a:ln>
          </p:spPr>
        </p:sp>
        <p:sp>
          <p:nvSpPr>
            <p:cNvPr id="115" name="Google Shape;115;p2"/>
            <p:cNvSpPr/>
            <p:nvPr/>
          </p:nvSpPr>
          <p:spPr>
            <a:xfrm>
              <a:off x="2578432" y="1321948"/>
              <a:ext cx="1150441" cy="766960"/>
            </a:xfrm>
            <a:prstGeom prst="roundRect">
              <a:avLst>
                <a:gd fmla="val 10000" name="adj"/>
              </a:avLst>
            </a:prstGeom>
            <a:gradFill>
              <a:gsLst>
                <a:gs pos="0">
                  <a:srgbClr val="8C7D01"/>
                </a:gs>
                <a:gs pos="80000">
                  <a:srgbClr val="E6CD03"/>
                </a:gs>
                <a:gs pos="100000">
                  <a:srgbClr val="FFF833"/>
                </a:gs>
              </a:gsLst>
              <a:lin ang="16200000" scaled="0"/>
            </a:gra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600895" y="1344411"/>
              <a:ext cx="1105515" cy="72203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COE</a:t>
              </a:r>
              <a:endParaRPr/>
            </a:p>
          </p:txBody>
        </p:sp>
        <p:sp>
          <p:nvSpPr>
            <p:cNvPr id="117" name="Google Shape;117;p2"/>
            <p:cNvSpPr/>
            <p:nvPr/>
          </p:nvSpPr>
          <p:spPr>
            <a:xfrm>
              <a:off x="2405866" y="2088909"/>
              <a:ext cx="747786" cy="306784"/>
            </a:xfrm>
            <a:custGeom>
              <a:rect b="b" l="l" r="r" t="t"/>
              <a:pathLst>
                <a:path extrusionOk="0" h="120000" w="120000">
                  <a:moveTo>
                    <a:pt x="120000" y="0"/>
                  </a:moveTo>
                  <a:lnTo>
                    <a:pt x="120000" y="60000"/>
                  </a:lnTo>
                  <a:lnTo>
                    <a:pt x="0" y="60000"/>
                  </a:lnTo>
                  <a:lnTo>
                    <a:pt x="0" y="120000"/>
                  </a:lnTo>
                </a:path>
              </a:pathLst>
            </a:custGeom>
            <a:noFill/>
            <a:ln cap="flat" cmpd="sng" w="12700">
              <a:solidFill>
                <a:srgbClr val="DAC404"/>
              </a:solidFill>
              <a:prstDash val="solid"/>
              <a:round/>
              <a:headEnd len="sm" w="sm" type="none"/>
              <a:tailEnd len="sm" w="sm" type="none"/>
            </a:ln>
          </p:spPr>
        </p:sp>
        <p:sp>
          <p:nvSpPr>
            <p:cNvPr id="118" name="Google Shape;118;p2"/>
            <p:cNvSpPr/>
            <p:nvPr/>
          </p:nvSpPr>
          <p:spPr>
            <a:xfrm>
              <a:off x="1830645" y="2395693"/>
              <a:ext cx="1150441" cy="766960"/>
            </a:xfrm>
            <a:prstGeom prst="roundRect">
              <a:avLst>
                <a:gd fmla="val 10000" name="adj"/>
              </a:avLst>
            </a:prstGeom>
            <a:gradFill>
              <a:gsLst>
                <a:gs pos="0">
                  <a:srgbClr val="8C7D01"/>
                </a:gs>
                <a:gs pos="80000">
                  <a:srgbClr val="E6CD03"/>
                </a:gs>
                <a:gs pos="100000">
                  <a:srgbClr val="FFF833"/>
                </a:gs>
              </a:gsLst>
              <a:lin ang="16200000" scaled="0"/>
            </a:gra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1853108" y="2418156"/>
              <a:ext cx="1105515" cy="72203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ECE</a:t>
              </a:r>
              <a:endParaRPr/>
            </a:p>
          </p:txBody>
        </p:sp>
        <p:sp>
          <p:nvSpPr>
            <p:cNvPr id="120" name="Google Shape;120;p2"/>
            <p:cNvSpPr/>
            <p:nvPr/>
          </p:nvSpPr>
          <p:spPr>
            <a:xfrm>
              <a:off x="3153653" y="2088909"/>
              <a:ext cx="747786" cy="306784"/>
            </a:xfrm>
            <a:custGeom>
              <a:rect b="b" l="l" r="r" t="t"/>
              <a:pathLst>
                <a:path extrusionOk="0" h="120000" w="120000">
                  <a:moveTo>
                    <a:pt x="0" y="0"/>
                  </a:moveTo>
                  <a:lnTo>
                    <a:pt x="0" y="60000"/>
                  </a:lnTo>
                  <a:lnTo>
                    <a:pt x="120000" y="60000"/>
                  </a:lnTo>
                  <a:lnTo>
                    <a:pt x="120000" y="120000"/>
                  </a:lnTo>
                </a:path>
              </a:pathLst>
            </a:custGeom>
            <a:noFill/>
            <a:ln cap="flat" cmpd="sng" w="12700">
              <a:solidFill>
                <a:srgbClr val="DAC404"/>
              </a:solidFill>
              <a:prstDash val="solid"/>
              <a:round/>
              <a:headEnd len="sm" w="sm" type="none"/>
              <a:tailEnd len="sm" w="sm" type="none"/>
            </a:ln>
          </p:spPr>
        </p:sp>
        <p:sp>
          <p:nvSpPr>
            <p:cNvPr id="121" name="Google Shape;121;p2"/>
            <p:cNvSpPr/>
            <p:nvPr/>
          </p:nvSpPr>
          <p:spPr>
            <a:xfrm>
              <a:off x="3326219" y="2395693"/>
              <a:ext cx="1150441" cy="766960"/>
            </a:xfrm>
            <a:prstGeom prst="roundRect">
              <a:avLst>
                <a:gd fmla="val 10000" name="adj"/>
              </a:avLst>
            </a:prstGeom>
            <a:gradFill>
              <a:gsLst>
                <a:gs pos="0">
                  <a:srgbClr val="8C7D01"/>
                </a:gs>
                <a:gs pos="80000">
                  <a:srgbClr val="E6CD03"/>
                </a:gs>
                <a:gs pos="100000">
                  <a:srgbClr val="FFF833"/>
                </a:gs>
              </a:gsLst>
              <a:lin ang="16200000" scaled="0"/>
            </a:gra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3348682" y="2418156"/>
              <a:ext cx="1105515" cy="72203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May not apply to all departments</a:t>
              </a:r>
              <a:endParaRPr/>
            </a:p>
          </p:txBody>
        </p:sp>
        <p:sp>
          <p:nvSpPr>
            <p:cNvPr id="123" name="Google Shape;123;p2"/>
            <p:cNvSpPr/>
            <p:nvPr/>
          </p:nvSpPr>
          <p:spPr>
            <a:xfrm>
              <a:off x="4275333" y="1015164"/>
              <a:ext cx="1121680" cy="306784"/>
            </a:xfrm>
            <a:custGeom>
              <a:rect b="b" l="l" r="r" t="t"/>
              <a:pathLst>
                <a:path extrusionOk="0" h="120000" w="120000">
                  <a:moveTo>
                    <a:pt x="0" y="0"/>
                  </a:moveTo>
                  <a:lnTo>
                    <a:pt x="0" y="60000"/>
                  </a:lnTo>
                  <a:lnTo>
                    <a:pt x="120000" y="60000"/>
                  </a:lnTo>
                  <a:lnTo>
                    <a:pt x="120000" y="120000"/>
                  </a:lnTo>
                </a:path>
              </a:pathLst>
            </a:custGeom>
            <a:noFill/>
            <a:ln cap="flat" cmpd="sng" w="12700">
              <a:solidFill>
                <a:srgbClr val="BFAC03"/>
              </a:solidFill>
              <a:prstDash val="solid"/>
              <a:round/>
              <a:headEnd len="sm" w="sm" type="none"/>
              <a:tailEnd len="sm" w="sm" type="none"/>
            </a:ln>
          </p:spPr>
        </p:sp>
        <p:sp>
          <p:nvSpPr>
            <p:cNvPr id="124" name="Google Shape;124;p2"/>
            <p:cNvSpPr/>
            <p:nvPr/>
          </p:nvSpPr>
          <p:spPr>
            <a:xfrm>
              <a:off x="4821793" y="1321948"/>
              <a:ext cx="1150441" cy="766960"/>
            </a:xfrm>
            <a:prstGeom prst="roundRect">
              <a:avLst>
                <a:gd fmla="val 10000" name="adj"/>
              </a:avLst>
            </a:prstGeom>
            <a:gradFill>
              <a:gsLst>
                <a:gs pos="0">
                  <a:srgbClr val="8C7D01"/>
                </a:gs>
                <a:gs pos="80000">
                  <a:srgbClr val="E6CD03"/>
                </a:gs>
                <a:gs pos="100000">
                  <a:srgbClr val="FFF833"/>
                </a:gs>
              </a:gsLst>
              <a:lin ang="16200000" scaled="0"/>
            </a:gra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4844256" y="1344411"/>
              <a:ext cx="1105515" cy="72203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Other colleges</a:t>
              </a:r>
              <a:endParaRPr/>
            </a:p>
          </p:txBody>
        </p:sp>
        <p:sp>
          <p:nvSpPr>
            <p:cNvPr id="126" name="Google Shape;126;p2"/>
            <p:cNvSpPr/>
            <p:nvPr/>
          </p:nvSpPr>
          <p:spPr>
            <a:xfrm>
              <a:off x="5351293" y="2088909"/>
              <a:ext cx="91440" cy="306784"/>
            </a:xfrm>
            <a:custGeom>
              <a:rect b="b" l="l" r="r" t="t"/>
              <a:pathLst>
                <a:path extrusionOk="0" h="120000" w="120000">
                  <a:moveTo>
                    <a:pt x="60000" y="0"/>
                  </a:moveTo>
                  <a:lnTo>
                    <a:pt x="60000" y="120000"/>
                  </a:lnTo>
                </a:path>
              </a:pathLst>
            </a:custGeom>
            <a:noFill/>
            <a:ln cap="flat" cmpd="sng" w="12700">
              <a:solidFill>
                <a:srgbClr val="DAC404"/>
              </a:solidFill>
              <a:prstDash val="solid"/>
              <a:round/>
              <a:headEnd len="sm" w="sm" type="none"/>
              <a:tailEnd len="sm" w="sm" type="none"/>
            </a:ln>
          </p:spPr>
        </p:sp>
        <p:sp>
          <p:nvSpPr>
            <p:cNvPr id="127" name="Google Shape;127;p2"/>
            <p:cNvSpPr/>
            <p:nvPr/>
          </p:nvSpPr>
          <p:spPr>
            <a:xfrm>
              <a:off x="4821793" y="2395693"/>
              <a:ext cx="1150441" cy="766960"/>
            </a:xfrm>
            <a:prstGeom prst="roundRect">
              <a:avLst>
                <a:gd fmla="val 10000" name="adj"/>
              </a:avLst>
            </a:prstGeom>
            <a:gradFill>
              <a:gsLst>
                <a:gs pos="0">
                  <a:srgbClr val="8C7D01"/>
                </a:gs>
                <a:gs pos="80000">
                  <a:srgbClr val="E6CD03"/>
                </a:gs>
                <a:gs pos="100000">
                  <a:srgbClr val="FFF833"/>
                </a:gs>
              </a:gsLst>
              <a:lin ang="16200000" scaled="0"/>
            </a:gradFill>
            <a:ln>
              <a:noFill/>
            </a:ln>
            <a:effectLst>
              <a:outerShdw blurRad="228600" sx="104000" rotWithShape="0" algn="ctr" dir="5400000" dist="38100" sy="104000">
                <a:srgbClr val="000000">
                  <a:alpha val="8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4844256" y="2418156"/>
              <a:ext cx="1105515" cy="722034"/>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ndara"/>
                <a:buNone/>
              </a:pPr>
              <a:r>
                <a:rPr b="0" i="0" lang="en-US" sz="1400" u="none" cap="none" strike="noStrike">
                  <a:solidFill>
                    <a:schemeClr val="lt1"/>
                  </a:solidFill>
                  <a:latin typeface="Candara"/>
                  <a:ea typeface="Candara"/>
                  <a:cs typeface="Candara"/>
                  <a:sym typeface="Candara"/>
                </a:rPr>
                <a:t>Non-COE Departments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ph type="title"/>
          </p:nvPr>
        </p:nvSpPr>
        <p:spPr>
          <a:xfrm>
            <a:off x="410000" y="107575"/>
            <a:ext cx="8300400" cy="1249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600"/>
              <a:buFont typeface="Candara"/>
              <a:buNone/>
            </a:pPr>
            <a:r>
              <a:rPr lang="en-US"/>
              <a:t>What is your COE account</a:t>
            </a:r>
            <a:endParaRPr/>
          </a:p>
        </p:txBody>
      </p:sp>
      <p:sp>
        <p:nvSpPr>
          <p:cNvPr id="135" name="Google Shape;135;p3"/>
          <p:cNvSpPr txBox="1"/>
          <p:nvPr>
            <p:ph idx="1" type="body"/>
          </p:nvPr>
        </p:nvSpPr>
        <p:spPr>
          <a:xfrm>
            <a:off x="410012" y="1510110"/>
            <a:ext cx="8300226" cy="5070370"/>
          </a:xfrm>
          <a:prstGeom prst="rect">
            <a:avLst/>
          </a:prstGeom>
          <a:noFill/>
          <a:ln>
            <a:noFill/>
          </a:ln>
        </p:spPr>
        <p:txBody>
          <a:bodyPr anchorCtr="0" anchor="t" bIns="45700" lIns="91425" spcFirstLastPara="1" rIns="91425" wrap="square" tIns="45700">
            <a:normAutofit/>
          </a:bodyPr>
          <a:lstStyle/>
          <a:p>
            <a:pPr indent="-403225" lvl="0" marL="403225" rtl="0" algn="l">
              <a:lnSpc>
                <a:spcPct val="80000"/>
              </a:lnSpc>
              <a:spcBef>
                <a:spcPts val="0"/>
              </a:spcBef>
              <a:spcAft>
                <a:spcPts val="0"/>
              </a:spcAft>
              <a:buClr>
                <a:schemeClr val="lt1"/>
              </a:buClr>
              <a:buSzPts val="2220"/>
              <a:buFont typeface="Candara"/>
              <a:buChar char="•"/>
            </a:pPr>
            <a:r>
              <a:rPr lang="en-US" sz="2220"/>
              <a:t>Your College of Engineering account (COE) is what you use to login to all College of Engineering computer labs. </a:t>
            </a:r>
            <a:endParaRPr/>
          </a:p>
          <a:p>
            <a:pPr indent="-403225" lvl="0" marL="403225" rtl="0" algn="l">
              <a:lnSpc>
                <a:spcPct val="80000"/>
              </a:lnSpc>
              <a:spcBef>
                <a:spcPts val="2000"/>
              </a:spcBef>
              <a:spcAft>
                <a:spcPts val="0"/>
              </a:spcAft>
              <a:buClr>
                <a:schemeClr val="lt1"/>
              </a:buClr>
              <a:buSzPts val="2220"/>
              <a:buFont typeface="Candara"/>
              <a:buChar char="•"/>
            </a:pPr>
            <a:r>
              <a:rPr lang="en-US" sz="2220"/>
              <a:t>It is </a:t>
            </a:r>
            <a:r>
              <a:rPr i="1" lang="en-US" sz="2220" u="sng">
                <a:solidFill>
                  <a:srgbClr val="FFC000"/>
                </a:solidFill>
              </a:rPr>
              <a:t>NOT</a:t>
            </a:r>
            <a:r>
              <a:rPr lang="en-US" sz="2220"/>
              <a:t> the same as your </a:t>
            </a:r>
            <a:r>
              <a:rPr lang="en-US" sz="2220">
                <a:solidFill>
                  <a:srgbClr val="FFC000"/>
                </a:solidFill>
              </a:rPr>
              <a:t>UCSBNetID</a:t>
            </a:r>
            <a:r>
              <a:rPr lang="en-US" sz="2220"/>
              <a:t> and </a:t>
            </a:r>
            <a:r>
              <a:rPr lang="en-US" sz="2220" u="sng">
                <a:solidFill>
                  <a:srgbClr val="FFC000"/>
                </a:solidFill>
              </a:rPr>
              <a:t>can</a:t>
            </a:r>
            <a:r>
              <a:rPr lang="en-US" sz="2220"/>
              <a:t> have a completely separate username and password. </a:t>
            </a:r>
            <a:endParaRPr/>
          </a:p>
          <a:p>
            <a:pPr indent="-403225" lvl="0" marL="403225" rtl="0" algn="l">
              <a:lnSpc>
                <a:spcPct val="80000"/>
              </a:lnSpc>
              <a:spcBef>
                <a:spcPts val="2000"/>
              </a:spcBef>
              <a:spcAft>
                <a:spcPts val="0"/>
              </a:spcAft>
              <a:buClr>
                <a:schemeClr val="lt1"/>
              </a:buClr>
              <a:buSzPts val="2220"/>
              <a:buFont typeface="Candara"/>
              <a:buChar char="•"/>
            </a:pPr>
            <a:r>
              <a:rPr lang="en-US" sz="2220"/>
              <a:t>Only people actively taking classes or otherwise associated with the College of Engineering are eligible for accounts.</a:t>
            </a:r>
            <a:endParaRPr/>
          </a:p>
          <a:p>
            <a:pPr indent="-403225" lvl="0" marL="403225" rtl="0" algn="l">
              <a:lnSpc>
                <a:spcPct val="80000"/>
              </a:lnSpc>
              <a:spcBef>
                <a:spcPts val="2000"/>
              </a:spcBef>
              <a:spcAft>
                <a:spcPts val="0"/>
              </a:spcAft>
              <a:buClr>
                <a:schemeClr val="lt1"/>
              </a:buClr>
              <a:buSzPts val="2220"/>
              <a:buFont typeface="Candara"/>
              <a:buChar char="•"/>
            </a:pPr>
            <a:r>
              <a:rPr lang="en-US" sz="2220"/>
              <a:t>If you have previously had a COE account, your account will be activated when you are enrolled in classes. </a:t>
            </a:r>
            <a:endParaRPr/>
          </a:p>
          <a:p>
            <a:pPr indent="-403225" lvl="0" marL="403225" rtl="0" algn="l">
              <a:lnSpc>
                <a:spcPct val="80000"/>
              </a:lnSpc>
              <a:spcBef>
                <a:spcPts val="2000"/>
              </a:spcBef>
              <a:spcAft>
                <a:spcPts val="0"/>
              </a:spcAft>
              <a:buClr>
                <a:schemeClr val="lt1"/>
              </a:buClr>
              <a:buSzPts val="2220"/>
              <a:buFont typeface="Candara"/>
              <a:buChar char="•"/>
            </a:pPr>
            <a:r>
              <a:rPr lang="en-US" sz="2220"/>
              <a:t>For new students, there is a time lag between when you sign up for classes and when your COE account creation invite will be ready.</a:t>
            </a:r>
            <a:endParaRPr/>
          </a:p>
          <a:p>
            <a:pPr indent="-403225" lvl="0" marL="403225" rtl="0" algn="l">
              <a:lnSpc>
                <a:spcPct val="80000"/>
              </a:lnSpc>
              <a:spcBef>
                <a:spcPts val="2000"/>
              </a:spcBef>
              <a:spcAft>
                <a:spcPts val="0"/>
              </a:spcAft>
              <a:buClr>
                <a:schemeClr val="lt1"/>
              </a:buClr>
              <a:buSzPts val="2220"/>
              <a:buFont typeface="Candara"/>
              <a:buChar char="•"/>
            </a:pPr>
            <a:r>
              <a:rPr lang="en-US" sz="2220"/>
              <a:t>If you have not already done so, please create your College of Engineering account at: </a:t>
            </a:r>
            <a:r>
              <a:rPr lang="en-US" sz="2220">
                <a:solidFill>
                  <a:srgbClr val="FFC000"/>
                </a:solidFill>
              </a:rPr>
              <a:t>https://accounts.engr.ucsb.edu/create</a:t>
            </a:r>
            <a:endParaRPr/>
          </a:p>
          <a:p>
            <a:pPr indent="-262255" lvl="0" marL="403225" rtl="0" algn="l">
              <a:lnSpc>
                <a:spcPct val="80000"/>
              </a:lnSpc>
              <a:spcBef>
                <a:spcPts val="2000"/>
              </a:spcBef>
              <a:spcAft>
                <a:spcPts val="0"/>
              </a:spcAft>
              <a:buClr>
                <a:schemeClr val="lt1"/>
              </a:buClr>
              <a:buSzPts val="2220"/>
              <a:buFont typeface="Candara"/>
              <a:buNone/>
            </a:pPr>
            <a:r>
              <a:t/>
            </a:r>
            <a:endParaRPr sz="2220"/>
          </a:p>
          <a:p>
            <a:pPr indent="-262255" lvl="0" marL="403225" rtl="0" algn="l">
              <a:lnSpc>
                <a:spcPct val="80000"/>
              </a:lnSpc>
              <a:spcBef>
                <a:spcPts val="2000"/>
              </a:spcBef>
              <a:spcAft>
                <a:spcPts val="0"/>
              </a:spcAft>
              <a:buClr>
                <a:schemeClr val="lt1"/>
              </a:buClr>
              <a:buSzPts val="2220"/>
              <a:buFont typeface="Candara"/>
              <a:buNone/>
            </a:pPr>
            <a:r>
              <a:t/>
            </a:r>
            <a:endParaRPr sz="222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type="title"/>
          </p:nvPr>
        </p:nvSpPr>
        <p:spPr>
          <a:xfrm>
            <a:off x="150004" y="107577"/>
            <a:ext cx="8830242" cy="16539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4400"/>
              <a:buFont typeface="Candara"/>
              <a:buNone/>
            </a:pPr>
            <a:r>
              <a:rPr lang="en-US" sz="4400"/>
              <a:t>What is Engineering Computer Infrastructure (ECI)</a:t>
            </a:r>
            <a:endParaRPr/>
          </a:p>
        </p:txBody>
      </p:sp>
      <p:sp>
        <p:nvSpPr>
          <p:cNvPr id="141" name="Google Shape;141;p4"/>
          <p:cNvSpPr txBox="1"/>
          <p:nvPr>
            <p:ph idx="1" type="body"/>
          </p:nvPr>
        </p:nvSpPr>
        <p:spPr>
          <a:xfrm>
            <a:off x="487817" y="1562187"/>
            <a:ext cx="8148320" cy="2536049"/>
          </a:xfrm>
          <a:prstGeom prst="rect">
            <a:avLst/>
          </a:prstGeom>
          <a:noFill/>
          <a:ln>
            <a:noFill/>
          </a:ln>
        </p:spPr>
        <p:txBody>
          <a:bodyPr anchorCtr="0" anchor="t" bIns="45700" lIns="91425" spcFirstLastPara="1" rIns="91425" wrap="square" tIns="45700">
            <a:normAutofit/>
          </a:bodyPr>
          <a:lstStyle/>
          <a:p>
            <a:pPr indent="-403225" lvl="0" marL="403225" rtl="0" algn="l">
              <a:lnSpc>
                <a:spcPct val="90000"/>
              </a:lnSpc>
              <a:spcBef>
                <a:spcPts val="0"/>
              </a:spcBef>
              <a:spcAft>
                <a:spcPts val="0"/>
              </a:spcAft>
              <a:buClr>
                <a:schemeClr val="lt1"/>
              </a:buClr>
              <a:buSzPts val="2040"/>
              <a:buFont typeface="Candara"/>
              <a:buChar char="•"/>
            </a:pPr>
            <a:r>
              <a:rPr lang="en-US" sz="2040"/>
              <a:t>We are the system administrators and support personnel for the College of Engineering. We make sure your wired network is working, that your lab computers run, and provide software and support.  You can email us at: </a:t>
            </a:r>
            <a:r>
              <a:rPr lang="en-US" sz="2040">
                <a:solidFill>
                  <a:srgbClr val="FFC000"/>
                </a:solidFill>
              </a:rPr>
              <a:t>help@engineering.ucsb.edu</a:t>
            </a:r>
            <a:endParaRPr sz="2040">
              <a:solidFill>
                <a:srgbClr val="FFC000"/>
              </a:solidFill>
            </a:endParaRPr>
          </a:p>
          <a:p>
            <a:pPr indent="-403225" lvl="0" marL="403225" rtl="0" algn="l">
              <a:lnSpc>
                <a:spcPct val="90000"/>
              </a:lnSpc>
              <a:spcBef>
                <a:spcPts val="2000"/>
              </a:spcBef>
              <a:spcAft>
                <a:spcPts val="0"/>
              </a:spcAft>
              <a:buClr>
                <a:schemeClr val="lt1"/>
              </a:buClr>
              <a:buSzPts val="2040"/>
              <a:buFont typeface="Candara"/>
              <a:buChar char="•"/>
            </a:pPr>
            <a:r>
              <a:rPr lang="en-US" sz="2040"/>
              <a:t>We are not in charge of facilities, cleaning, or helping you with your homework. All Homework questions will be directed back to TAs</a:t>
            </a:r>
            <a:endParaRPr/>
          </a:p>
          <a:p>
            <a:pPr indent="-403225" lvl="0" marL="403225" rtl="0" algn="l">
              <a:lnSpc>
                <a:spcPct val="90000"/>
              </a:lnSpc>
              <a:spcBef>
                <a:spcPts val="2000"/>
              </a:spcBef>
              <a:spcAft>
                <a:spcPts val="0"/>
              </a:spcAft>
              <a:buClr>
                <a:schemeClr val="lt1"/>
              </a:buClr>
              <a:buSzPts val="2040"/>
              <a:buFont typeface="Candara"/>
              <a:buChar char="•"/>
            </a:pPr>
            <a:r>
              <a:rPr lang="en-US" sz="2040"/>
              <a:t>Check out our knowledge base: </a:t>
            </a:r>
            <a:r>
              <a:rPr lang="en-US" sz="2040" u="sng">
                <a:solidFill>
                  <a:schemeClr val="hlink"/>
                </a:solidFill>
                <a:hlinkClick r:id="rId3"/>
              </a:rPr>
              <a:t>https://eci.ucsb.edu/eci/kb</a:t>
            </a:r>
            <a:r>
              <a:rPr lang="en-US" sz="2040"/>
              <a:t>  </a:t>
            </a:r>
            <a:endParaRPr/>
          </a:p>
        </p:txBody>
      </p:sp>
      <p:pic>
        <p:nvPicPr>
          <p:cNvPr descr="Screen Shot 2016-09-07 at 3.25.45 PM.png" id="142" name="Google Shape;142;p4"/>
          <p:cNvPicPr preferRelativeResize="0"/>
          <p:nvPr/>
        </p:nvPicPr>
        <p:blipFill rotWithShape="1">
          <a:blip r:embed="rId4">
            <a:alphaModFix/>
          </a:blip>
          <a:srcRect b="0" l="0" r="0" t="0"/>
          <a:stretch/>
        </p:blipFill>
        <p:spPr>
          <a:xfrm>
            <a:off x="2810079" y="4100298"/>
            <a:ext cx="3629718" cy="2685813"/>
          </a:xfrm>
          <a:prstGeom prst="rect">
            <a:avLst/>
          </a:prstGeom>
          <a:noFill/>
          <a:ln>
            <a:noFill/>
          </a:ln>
        </p:spPr>
      </p:pic>
      <p:sp>
        <p:nvSpPr>
          <p:cNvPr id="143" name="Google Shape;143;p4"/>
          <p:cNvSpPr/>
          <p:nvPr/>
        </p:nvSpPr>
        <p:spPr>
          <a:xfrm>
            <a:off x="3980108" y="4100299"/>
            <a:ext cx="420012" cy="150012"/>
          </a:xfrm>
          <a:prstGeom prst="frame">
            <a:avLst>
              <a:gd fmla="val 12500" name="adj1"/>
            </a:avLst>
          </a:prstGeom>
          <a:gradFill>
            <a:gsLst>
              <a:gs pos="0">
                <a:srgbClr val="8C7D03"/>
              </a:gs>
              <a:gs pos="80000">
                <a:srgbClr val="E6CE06"/>
              </a:gs>
              <a:gs pos="100000">
                <a:srgbClr val="FFF833"/>
              </a:gs>
            </a:gsLst>
            <a:lin ang="16200000" scaled="0"/>
          </a:gradFill>
          <a:ln cap="flat" cmpd="sng" w="12700">
            <a:solidFill>
              <a:srgbClr val="F1D701"/>
            </a:solidFill>
            <a:prstDash val="solid"/>
            <a:round/>
            <a:headEnd len="sm" w="sm" type="none"/>
            <a:tailEnd len="sm" w="sm" type="none"/>
          </a:ln>
          <a:effectLst>
            <a:outerShdw blurRad="228600" sx="104000" rotWithShape="0" algn="ctr" dir="5400000" dist="38100" sy="104000">
              <a:srgbClr val="000000">
                <a:alpha val="8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600"/>
              <a:buFont typeface="Candara"/>
              <a:buNone/>
            </a:pPr>
            <a:r>
              <a:rPr lang="en-US"/>
              <a:t>Online Access </a:t>
            </a:r>
            <a:endParaRPr/>
          </a:p>
        </p:txBody>
      </p:sp>
      <p:sp>
        <p:nvSpPr>
          <p:cNvPr id="149" name="Google Shape;149;p5"/>
          <p:cNvSpPr txBox="1"/>
          <p:nvPr>
            <p:ph idx="1" type="body"/>
          </p:nvPr>
        </p:nvSpPr>
        <p:spPr>
          <a:xfrm>
            <a:off x="477520" y="893852"/>
            <a:ext cx="8148320" cy="5756633"/>
          </a:xfrm>
          <a:prstGeom prst="rect">
            <a:avLst/>
          </a:prstGeom>
          <a:noFill/>
          <a:ln>
            <a:noFill/>
          </a:ln>
        </p:spPr>
        <p:txBody>
          <a:bodyPr anchorCtr="0" anchor="t" bIns="45700" lIns="91425" spcFirstLastPara="1" rIns="91425" wrap="square" tIns="45700">
            <a:normAutofit/>
          </a:bodyPr>
          <a:lstStyle/>
          <a:p>
            <a:pPr indent="-262255" lvl="0" marL="403225" rtl="0" algn="l">
              <a:lnSpc>
                <a:spcPct val="80000"/>
              </a:lnSpc>
              <a:spcBef>
                <a:spcPts val="0"/>
              </a:spcBef>
              <a:spcAft>
                <a:spcPts val="0"/>
              </a:spcAft>
              <a:buClr>
                <a:schemeClr val="lt1"/>
              </a:buClr>
              <a:buSzPts val="2220"/>
              <a:buFont typeface="Candara"/>
              <a:buNone/>
            </a:pPr>
            <a:r>
              <a:t/>
            </a:r>
            <a:endParaRPr sz="2220"/>
          </a:p>
          <a:p>
            <a:pPr indent="-403225" lvl="0" marL="403225" rtl="0" algn="l">
              <a:lnSpc>
                <a:spcPct val="80000"/>
              </a:lnSpc>
              <a:spcBef>
                <a:spcPts val="2000"/>
              </a:spcBef>
              <a:spcAft>
                <a:spcPts val="0"/>
              </a:spcAft>
              <a:buClr>
                <a:schemeClr val="lt1"/>
              </a:buClr>
              <a:buSzPts val="2220"/>
              <a:buFont typeface="Candara"/>
              <a:buChar char="•"/>
            </a:pPr>
            <a:r>
              <a:rPr lang="en-US" sz="2220"/>
              <a:t>You can access all our computer systems remotely</a:t>
            </a:r>
            <a:endParaRPr/>
          </a:p>
          <a:p>
            <a:pPr indent="-403225" lvl="0" marL="403225" rtl="0" algn="l">
              <a:lnSpc>
                <a:spcPct val="80000"/>
              </a:lnSpc>
              <a:spcBef>
                <a:spcPts val="2000"/>
              </a:spcBef>
              <a:spcAft>
                <a:spcPts val="0"/>
              </a:spcAft>
              <a:buClr>
                <a:schemeClr val="lt1"/>
              </a:buClr>
              <a:buSzPts val="2220"/>
              <a:buFont typeface="Candara"/>
              <a:buChar char="•"/>
            </a:pPr>
            <a:r>
              <a:rPr lang="en-US" sz="2220"/>
              <a:t>All Linux systems have identical software. All Windows systems have identical software. </a:t>
            </a:r>
            <a:endParaRPr/>
          </a:p>
          <a:p>
            <a:pPr indent="-403225" lvl="0" marL="403225" rtl="0" algn="l">
              <a:lnSpc>
                <a:spcPct val="80000"/>
              </a:lnSpc>
              <a:spcBef>
                <a:spcPts val="2000"/>
              </a:spcBef>
              <a:spcAft>
                <a:spcPts val="0"/>
              </a:spcAft>
              <a:buClr>
                <a:schemeClr val="lt1"/>
              </a:buClr>
              <a:buSzPts val="2220"/>
              <a:buFont typeface="Candara"/>
              <a:buChar char="•"/>
            </a:pPr>
            <a:r>
              <a:rPr lang="en-US" sz="2220"/>
              <a:t>Please note that Windows systems do not have mounted home directories, so please save all your work to google shared drives or samba shares to avoid data loss</a:t>
            </a:r>
            <a:r>
              <a:rPr b="0" lang="en-US" sz="2220"/>
              <a:t>.</a:t>
            </a:r>
            <a:endParaRPr/>
          </a:p>
          <a:p>
            <a:pPr indent="-403225" lvl="0" marL="403225" rtl="0" algn="l">
              <a:lnSpc>
                <a:spcPct val="80000"/>
              </a:lnSpc>
              <a:spcBef>
                <a:spcPts val="2000"/>
              </a:spcBef>
              <a:spcAft>
                <a:spcPts val="0"/>
              </a:spcAft>
              <a:buClr>
                <a:schemeClr val="lt1"/>
              </a:buClr>
              <a:buSzPts val="2220"/>
              <a:buFont typeface="Candara"/>
              <a:buChar char="•"/>
            </a:pPr>
            <a:r>
              <a:rPr lang="en-US" sz="2220"/>
              <a:t>A connection to the </a:t>
            </a:r>
            <a:r>
              <a:rPr lang="en-US" sz="2220" u="sng">
                <a:solidFill>
                  <a:schemeClr val="hlink"/>
                </a:solidFill>
                <a:hlinkClick r:id="rId3"/>
              </a:rPr>
              <a:t>Campus "Pulse Secure" VPN Service</a:t>
            </a:r>
            <a:r>
              <a:rPr lang="en-US" sz="2220"/>
              <a:t> is required to make remote desktop connections to our computing labs. This uses your </a:t>
            </a:r>
            <a:r>
              <a:rPr lang="en-US" sz="2220" u="sng">
                <a:solidFill>
                  <a:srgbClr val="FFC000"/>
                </a:solidFill>
              </a:rPr>
              <a:t>UCSBnetID</a:t>
            </a:r>
            <a:endParaRPr sz="2220" u="sng">
              <a:solidFill>
                <a:srgbClr val="FFC000"/>
              </a:solidFill>
            </a:endParaRPr>
          </a:p>
          <a:p>
            <a:pPr indent="-403225" lvl="0" marL="403225" rtl="0" algn="l">
              <a:lnSpc>
                <a:spcPct val="80000"/>
              </a:lnSpc>
              <a:spcBef>
                <a:spcPts val="2000"/>
              </a:spcBef>
              <a:spcAft>
                <a:spcPts val="0"/>
              </a:spcAft>
              <a:buClr>
                <a:schemeClr val="lt1"/>
              </a:buClr>
              <a:buSzPts val="2220"/>
              <a:buFont typeface="Candara"/>
              <a:buChar char="•"/>
            </a:pPr>
            <a:r>
              <a:rPr lang="en-US" sz="2220"/>
              <a:t>In addition, you will need to authenticate on the remote lab computer using your </a:t>
            </a:r>
            <a:r>
              <a:rPr lang="en-US" sz="2220" u="sng">
                <a:solidFill>
                  <a:schemeClr val="hlink"/>
                </a:solidFill>
                <a:hlinkClick r:id="rId4"/>
              </a:rPr>
              <a:t>College of Engineering account</a:t>
            </a:r>
            <a:r>
              <a:rPr lang="en-US" sz="2220"/>
              <a:t>.</a:t>
            </a:r>
            <a:endParaRPr/>
          </a:p>
          <a:p>
            <a:pPr indent="-403225" lvl="0" marL="403225" rtl="0" algn="l">
              <a:lnSpc>
                <a:spcPct val="80000"/>
              </a:lnSpc>
              <a:spcBef>
                <a:spcPts val="2000"/>
              </a:spcBef>
              <a:spcAft>
                <a:spcPts val="0"/>
              </a:spcAft>
              <a:buClr>
                <a:schemeClr val="lt1"/>
              </a:buClr>
              <a:buSzPts val="2220"/>
              <a:buFont typeface="Candara"/>
              <a:buChar char="•"/>
            </a:pPr>
            <a:r>
              <a:rPr lang="en-US" sz="2220" u="sng">
                <a:solidFill>
                  <a:schemeClr val="hlink"/>
                </a:solidFill>
                <a:hlinkClick r:id="rId5"/>
              </a:rPr>
              <a:t>https://doc.engr.ucsb.edu/display/EPK/Remote+Access+to+Computer+Science+Computing+Labs</a:t>
            </a:r>
            <a:endParaRPr sz="2220"/>
          </a:p>
          <a:p>
            <a:pPr indent="-262255" lvl="0" marL="403225" rtl="0" algn="l">
              <a:lnSpc>
                <a:spcPct val="80000"/>
              </a:lnSpc>
              <a:spcBef>
                <a:spcPts val="2000"/>
              </a:spcBef>
              <a:spcAft>
                <a:spcPts val="0"/>
              </a:spcAft>
              <a:buClr>
                <a:schemeClr val="lt1"/>
              </a:buClr>
              <a:buSzPts val="2220"/>
              <a:buFont typeface="Candara"/>
              <a:buNone/>
            </a:pPr>
            <a:r>
              <a:t/>
            </a:r>
            <a:endParaRPr sz="2220" u="sng">
              <a:solidFill>
                <a:srgbClr val="FFC000"/>
              </a:solidFill>
            </a:endParaRPr>
          </a:p>
          <a:p>
            <a:pPr indent="-262255" lvl="0" marL="403225" rtl="0" algn="l">
              <a:lnSpc>
                <a:spcPct val="80000"/>
              </a:lnSpc>
              <a:spcBef>
                <a:spcPts val="2000"/>
              </a:spcBef>
              <a:spcAft>
                <a:spcPts val="0"/>
              </a:spcAft>
              <a:buClr>
                <a:schemeClr val="lt1"/>
              </a:buClr>
              <a:buSzPts val="2220"/>
              <a:buFont typeface="Candara"/>
              <a:buNone/>
            </a:pPr>
            <a:r>
              <a:t/>
            </a:r>
            <a:endParaRPr sz="2220"/>
          </a:p>
          <a:p>
            <a:pPr indent="0" lvl="0" marL="0" rtl="0" algn="l">
              <a:lnSpc>
                <a:spcPct val="80000"/>
              </a:lnSpc>
              <a:spcBef>
                <a:spcPts val="2000"/>
              </a:spcBef>
              <a:spcAft>
                <a:spcPts val="0"/>
              </a:spcAft>
              <a:buClr>
                <a:schemeClr val="lt1"/>
              </a:buClr>
              <a:buSzPts val="2220"/>
              <a:buFont typeface="Candara"/>
              <a:buNone/>
            </a:pPr>
            <a:r>
              <a:t/>
            </a:r>
            <a:endParaRPr sz="222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600"/>
              <a:buFont typeface="Candara"/>
              <a:buNone/>
            </a:pPr>
            <a:r>
              <a:rPr lang="en-US"/>
              <a:t>How to login/logout</a:t>
            </a:r>
            <a:endParaRPr/>
          </a:p>
        </p:txBody>
      </p:sp>
      <p:sp>
        <p:nvSpPr>
          <p:cNvPr id="155" name="Google Shape;155;p6"/>
          <p:cNvSpPr txBox="1"/>
          <p:nvPr>
            <p:ph idx="1" type="body"/>
          </p:nvPr>
        </p:nvSpPr>
        <p:spPr>
          <a:xfrm>
            <a:off x="779463" y="1460107"/>
            <a:ext cx="5015162" cy="5220380"/>
          </a:xfrm>
          <a:prstGeom prst="rect">
            <a:avLst/>
          </a:prstGeom>
          <a:noFill/>
          <a:ln>
            <a:noFill/>
          </a:ln>
        </p:spPr>
        <p:txBody>
          <a:bodyPr anchorCtr="0" anchor="t" bIns="45700" lIns="91425" spcFirstLastPara="1" rIns="91425" wrap="square" tIns="45700">
            <a:normAutofit/>
          </a:bodyPr>
          <a:lstStyle/>
          <a:p>
            <a:pPr indent="-403225" lvl="0" marL="403225" rtl="0" algn="l">
              <a:lnSpc>
                <a:spcPct val="90000"/>
              </a:lnSpc>
              <a:spcBef>
                <a:spcPts val="0"/>
              </a:spcBef>
              <a:spcAft>
                <a:spcPts val="0"/>
              </a:spcAft>
              <a:buClr>
                <a:schemeClr val="lt1"/>
              </a:buClr>
              <a:buSzPts val="2400"/>
              <a:buFont typeface="Candara"/>
              <a:buChar char="•"/>
            </a:pPr>
            <a:r>
              <a:rPr lang="en-US"/>
              <a:t>Login is your COE username and password</a:t>
            </a:r>
            <a:endParaRPr/>
          </a:p>
          <a:p>
            <a:pPr indent="-403225" lvl="0" marL="403225" rtl="0" algn="l">
              <a:lnSpc>
                <a:spcPct val="90000"/>
              </a:lnSpc>
              <a:spcBef>
                <a:spcPts val="2000"/>
              </a:spcBef>
              <a:spcAft>
                <a:spcPts val="0"/>
              </a:spcAft>
              <a:buClr>
                <a:srgbClr val="FFC000"/>
              </a:buClr>
              <a:buSzPts val="2400"/>
              <a:buFont typeface="Candara"/>
              <a:buChar char="•"/>
            </a:pPr>
            <a:r>
              <a:rPr lang="en-US">
                <a:solidFill>
                  <a:srgbClr val="FFC000"/>
                </a:solidFill>
              </a:rPr>
              <a:t>NO</a:t>
            </a:r>
            <a:r>
              <a:rPr lang="en-US"/>
              <a:t> @engineering.ucsb.edu required </a:t>
            </a:r>
            <a:endParaRPr/>
          </a:p>
          <a:p>
            <a:pPr indent="-403225" lvl="1" marL="806450" rtl="0" algn="l">
              <a:lnSpc>
                <a:spcPct val="90000"/>
              </a:lnSpc>
              <a:spcBef>
                <a:spcPts val="600"/>
              </a:spcBef>
              <a:spcAft>
                <a:spcPts val="0"/>
              </a:spcAft>
              <a:buClr>
                <a:schemeClr val="lt1"/>
              </a:buClr>
              <a:buSzPts val="2200"/>
              <a:buFont typeface="Candara"/>
              <a:buChar char="•"/>
            </a:pPr>
            <a:r>
              <a:rPr lang="en-US"/>
              <a:t>i.e username: John_Doe password: Changeme123</a:t>
            </a:r>
            <a:endParaRPr/>
          </a:p>
          <a:p>
            <a:pPr indent="-403225" lvl="0" marL="403225" rtl="0" algn="l">
              <a:lnSpc>
                <a:spcPct val="90000"/>
              </a:lnSpc>
              <a:spcBef>
                <a:spcPts val="2000"/>
              </a:spcBef>
              <a:spcAft>
                <a:spcPts val="0"/>
              </a:spcAft>
              <a:buClr>
                <a:schemeClr val="lt1"/>
              </a:buClr>
              <a:buSzPts val="2400"/>
              <a:buFont typeface="Candara"/>
              <a:buChar char="•"/>
            </a:pPr>
            <a:r>
              <a:rPr lang="en-US"/>
              <a:t>To logout, click the arrow/person icon, then click your username, then logout</a:t>
            </a:r>
            <a:endParaRPr/>
          </a:p>
          <a:p>
            <a:pPr indent="-403225" lvl="0" marL="403225" rtl="0" algn="l">
              <a:lnSpc>
                <a:spcPct val="90000"/>
              </a:lnSpc>
              <a:spcBef>
                <a:spcPts val="2000"/>
              </a:spcBef>
              <a:spcAft>
                <a:spcPts val="0"/>
              </a:spcAft>
              <a:buClr>
                <a:schemeClr val="lt1"/>
              </a:buClr>
              <a:buSzPts val="2400"/>
              <a:buFont typeface="Candara"/>
              <a:buChar char="•"/>
            </a:pPr>
            <a:r>
              <a:rPr lang="en-US"/>
              <a:t>Please do not shutoff/unplug the computers, that is not how to logout of a computer.</a:t>
            </a:r>
            <a:endParaRPr/>
          </a:p>
        </p:txBody>
      </p:sp>
      <p:pic>
        <p:nvPicPr>
          <p:cNvPr id="156" name="Google Shape;156;p6"/>
          <p:cNvPicPr preferRelativeResize="0"/>
          <p:nvPr/>
        </p:nvPicPr>
        <p:blipFill rotWithShape="1">
          <a:blip r:embed="rId3">
            <a:alphaModFix/>
          </a:blip>
          <a:srcRect b="0" l="0" r="0" t="0"/>
          <a:stretch/>
        </p:blipFill>
        <p:spPr>
          <a:xfrm>
            <a:off x="5898436" y="1689493"/>
            <a:ext cx="3162300" cy="370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600"/>
              <a:buFont typeface="Candara"/>
              <a:buNone/>
            </a:pPr>
            <a:r>
              <a:rPr lang="en-US"/>
              <a:t>Why is it important to Logout?</a:t>
            </a:r>
            <a:endParaRPr/>
          </a:p>
        </p:txBody>
      </p:sp>
      <p:sp>
        <p:nvSpPr>
          <p:cNvPr id="162" name="Google Shape;162;p7"/>
          <p:cNvSpPr txBox="1"/>
          <p:nvPr>
            <p:ph idx="1" type="body"/>
          </p:nvPr>
        </p:nvSpPr>
        <p:spPr>
          <a:xfrm>
            <a:off x="779462" y="2139728"/>
            <a:ext cx="7581901" cy="4540759"/>
          </a:xfrm>
          <a:prstGeom prst="rect">
            <a:avLst/>
          </a:prstGeom>
          <a:noFill/>
          <a:ln>
            <a:noFill/>
          </a:ln>
        </p:spPr>
        <p:txBody>
          <a:bodyPr anchorCtr="0" anchor="t" bIns="45700" lIns="91425" spcFirstLastPara="1" rIns="91425" wrap="square" tIns="45700">
            <a:normAutofit/>
          </a:bodyPr>
          <a:lstStyle/>
          <a:p>
            <a:pPr indent="-403225" lvl="0" marL="403225" rtl="0" algn="l">
              <a:spcBef>
                <a:spcPts val="0"/>
              </a:spcBef>
              <a:spcAft>
                <a:spcPts val="0"/>
              </a:spcAft>
              <a:buClr>
                <a:schemeClr val="lt1"/>
              </a:buClr>
              <a:buSzPts val="2400"/>
              <a:buFont typeface="Candara"/>
              <a:buChar char="•"/>
            </a:pPr>
            <a:r>
              <a:rPr lang="en-US"/>
              <a:t>Not logging out will cause problems like:</a:t>
            </a:r>
            <a:endParaRPr/>
          </a:p>
          <a:p>
            <a:pPr indent="-403225" lvl="1" marL="806450" rtl="0" algn="l">
              <a:spcBef>
                <a:spcPts val="600"/>
              </a:spcBef>
              <a:spcAft>
                <a:spcPts val="0"/>
              </a:spcAft>
              <a:buClr>
                <a:schemeClr val="lt1"/>
              </a:buClr>
              <a:buSzPts val="2200"/>
              <a:buFont typeface="Candara"/>
              <a:buChar char="•"/>
            </a:pPr>
            <a:r>
              <a:rPr lang="en-US"/>
              <a:t>Files being left open. This may make it difficult to work with your file. Some programs will not allow you to open and/or save because the file is already open somewhere else</a:t>
            </a:r>
            <a:endParaRPr/>
          </a:p>
          <a:p>
            <a:pPr indent="-403225" lvl="1" marL="806450" rtl="0" algn="l">
              <a:spcBef>
                <a:spcPts val="600"/>
              </a:spcBef>
              <a:spcAft>
                <a:spcPts val="0"/>
              </a:spcAft>
              <a:buClr>
                <a:schemeClr val="lt1"/>
              </a:buClr>
              <a:buSzPts val="2200"/>
              <a:buFont typeface="Candara"/>
              <a:buChar char="•"/>
            </a:pPr>
            <a:r>
              <a:rPr lang="en-US"/>
              <a:t>Web Browsers not closed properly. Browsers may say that it is already running, even though it is not on your current computer</a:t>
            </a:r>
            <a:endParaRPr/>
          </a:p>
          <a:p>
            <a:pPr indent="-403225" lvl="1" marL="806450" rtl="0" algn="l">
              <a:spcBef>
                <a:spcPts val="600"/>
              </a:spcBef>
              <a:spcAft>
                <a:spcPts val="0"/>
              </a:spcAft>
              <a:buClr>
                <a:schemeClr val="lt1"/>
              </a:buClr>
              <a:buSzPts val="2200"/>
              <a:buFont typeface="Candara"/>
              <a:buChar char="•"/>
            </a:pPr>
            <a:r>
              <a:rPr lang="en-US"/>
              <a:t>If you do not logout, other people may be able to access and modify your work .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8"/>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600"/>
              <a:buFont typeface="Candara"/>
              <a:buNone/>
            </a:pPr>
            <a:r>
              <a:rPr lang="en-US"/>
              <a:t>Special Notes:</a:t>
            </a:r>
            <a:endParaRPr/>
          </a:p>
        </p:txBody>
      </p:sp>
      <p:sp>
        <p:nvSpPr>
          <p:cNvPr id="168" name="Google Shape;168;p8"/>
          <p:cNvSpPr txBox="1"/>
          <p:nvPr>
            <p:ph idx="1" type="body"/>
          </p:nvPr>
        </p:nvSpPr>
        <p:spPr>
          <a:xfrm>
            <a:off x="779462" y="1366463"/>
            <a:ext cx="7581901" cy="5283047"/>
          </a:xfrm>
          <a:prstGeom prst="rect">
            <a:avLst/>
          </a:prstGeom>
          <a:noFill/>
          <a:ln>
            <a:noFill/>
          </a:ln>
        </p:spPr>
        <p:txBody>
          <a:bodyPr anchorCtr="0" anchor="t" bIns="45700" lIns="91425" spcFirstLastPara="1" rIns="91425" wrap="square" tIns="45700">
            <a:normAutofit/>
          </a:bodyPr>
          <a:lstStyle/>
          <a:p>
            <a:pPr indent="-403225" lvl="0" marL="403225" rtl="0" algn="l">
              <a:spcBef>
                <a:spcPts val="0"/>
              </a:spcBef>
              <a:spcAft>
                <a:spcPts val="0"/>
              </a:spcAft>
              <a:buClr>
                <a:schemeClr val="lt1"/>
              </a:buClr>
              <a:buSzPts val="2220"/>
              <a:buFont typeface="Candara"/>
              <a:buChar char="•"/>
            </a:pPr>
            <a:r>
              <a:rPr lang="en-US" sz="2220"/>
              <a:t>Linux computers are networked. If you save your work on your account, you will be able to access your work from any CSIL, LInux, or CSTL designated computers.</a:t>
            </a:r>
            <a:endParaRPr/>
          </a:p>
          <a:p>
            <a:pPr indent="-403225" lvl="0" marL="403225" rtl="0" algn="l">
              <a:spcBef>
                <a:spcPts val="2000"/>
              </a:spcBef>
              <a:spcAft>
                <a:spcPts val="0"/>
              </a:spcAft>
              <a:buClr>
                <a:schemeClr val="lt1"/>
              </a:buClr>
              <a:buSzPts val="2220"/>
              <a:buFont typeface="Candara"/>
              <a:buChar char="•"/>
            </a:pPr>
            <a:r>
              <a:rPr lang="en-US" sz="2220"/>
              <a:t>If you are using the terminal; Your account  is any path that starts with ~/ or after /cs/student/&lt;username&gt;</a:t>
            </a:r>
            <a:endParaRPr/>
          </a:p>
          <a:p>
            <a:pPr indent="-403225" lvl="0" marL="403225" rtl="0" algn="l">
              <a:spcBef>
                <a:spcPts val="2000"/>
              </a:spcBef>
              <a:spcAft>
                <a:spcPts val="0"/>
              </a:spcAft>
              <a:buClr>
                <a:schemeClr val="lt1"/>
              </a:buClr>
              <a:buSzPts val="2220"/>
              <a:buFont typeface="Candara"/>
              <a:buChar char="•"/>
            </a:pPr>
            <a:r>
              <a:rPr lang="en-US" sz="2220"/>
              <a:t>If you save your work anywhere else, do not be surprised when it is not there the next day. Work that is saved locally may be erased at the end of the day</a:t>
            </a:r>
            <a:endParaRPr/>
          </a:p>
          <a:p>
            <a:pPr indent="-403225" lvl="0" marL="403225" rtl="0" algn="l">
              <a:spcBef>
                <a:spcPts val="2000"/>
              </a:spcBef>
              <a:spcAft>
                <a:spcPts val="0"/>
              </a:spcAft>
              <a:buClr>
                <a:schemeClr val="lt1"/>
              </a:buClr>
              <a:buSzPts val="2220"/>
              <a:buFont typeface="Candara"/>
              <a:buChar char="•"/>
            </a:pPr>
            <a:r>
              <a:rPr lang="en-US" sz="2220"/>
              <a:t>Be sure to logout when you leave. If you do not logout, you may have “You are already logged into another computer” errors next time you try to login. </a:t>
            </a:r>
            <a:endParaRPr/>
          </a:p>
          <a:p>
            <a:pPr indent="-403225" lvl="0" marL="403225" rtl="0" algn="l">
              <a:spcBef>
                <a:spcPts val="2000"/>
              </a:spcBef>
              <a:spcAft>
                <a:spcPts val="0"/>
              </a:spcAft>
              <a:buClr>
                <a:schemeClr val="lt1"/>
              </a:buClr>
              <a:buSzPts val="2220"/>
              <a:buFont typeface="Candara"/>
              <a:buChar char="•"/>
            </a:pPr>
            <a:r>
              <a:rPr lang="en-US" sz="2220"/>
              <a:t>There is currently no printing available due to Covid.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type="title"/>
          </p:nvPr>
        </p:nvSpPr>
        <p:spPr>
          <a:xfrm>
            <a:off x="779462" y="107577"/>
            <a:ext cx="7581901" cy="16539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5600"/>
              <a:buFont typeface="Candara"/>
              <a:buNone/>
            </a:pPr>
            <a:r>
              <a:rPr lang="en-US"/>
              <a:t>Quotas</a:t>
            </a:r>
            <a:endParaRPr/>
          </a:p>
        </p:txBody>
      </p:sp>
      <p:sp>
        <p:nvSpPr>
          <p:cNvPr id="174" name="Google Shape;174;p9"/>
          <p:cNvSpPr txBox="1"/>
          <p:nvPr>
            <p:ph idx="1" type="body"/>
          </p:nvPr>
        </p:nvSpPr>
        <p:spPr>
          <a:xfrm>
            <a:off x="779462" y="1882588"/>
            <a:ext cx="7581901" cy="3953436"/>
          </a:xfrm>
          <a:prstGeom prst="rect">
            <a:avLst/>
          </a:prstGeom>
          <a:noFill/>
          <a:ln>
            <a:noFill/>
          </a:ln>
        </p:spPr>
        <p:txBody>
          <a:bodyPr anchorCtr="0" anchor="t" bIns="45700" lIns="91425" spcFirstLastPara="1" rIns="91425" wrap="square" tIns="45700">
            <a:normAutofit/>
          </a:bodyPr>
          <a:lstStyle/>
          <a:p>
            <a:pPr indent="-403225" lvl="0" marL="403225" rtl="0" algn="l">
              <a:lnSpc>
                <a:spcPct val="90000"/>
              </a:lnSpc>
              <a:spcBef>
                <a:spcPts val="0"/>
              </a:spcBef>
              <a:spcAft>
                <a:spcPts val="0"/>
              </a:spcAft>
              <a:buClr>
                <a:schemeClr val="lt1"/>
              </a:buClr>
              <a:buSzPts val="2400"/>
              <a:buFont typeface="Candara"/>
              <a:buChar char="•"/>
            </a:pPr>
            <a:r>
              <a:rPr lang="en-US"/>
              <a:t>All accounts have a set amount of space allocated and a maximum number of files. This is called a quota.</a:t>
            </a:r>
            <a:endParaRPr/>
          </a:p>
          <a:p>
            <a:pPr indent="-403225" lvl="0" marL="403225" rtl="0" algn="l">
              <a:lnSpc>
                <a:spcPct val="90000"/>
              </a:lnSpc>
              <a:spcBef>
                <a:spcPts val="2000"/>
              </a:spcBef>
              <a:spcAft>
                <a:spcPts val="0"/>
              </a:spcAft>
              <a:buClr>
                <a:schemeClr val="lt1"/>
              </a:buClr>
              <a:buSzPts val="2400"/>
              <a:buFont typeface="Candara"/>
              <a:buChar char="•"/>
            </a:pPr>
            <a:r>
              <a:rPr lang="en-US"/>
              <a:t>We have quotas because all network accounts use shared disk space and due to bandwidth limitations.</a:t>
            </a:r>
            <a:endParaRPr/>
          </a:p>
          <a:p>
            <a:pPr indent="-403225" lvl="0" marL="403225" rtl="0" algn="l">
              <a:lnSpc>
                <a:spcPct val="90000"/>
              </a:lnSpc>
              <a:spcBef>
                <a:spcPts val="2000"/>
              </a:spcBef>
              <a:spcAft>
                <a:spcPts val="0"/>
              </a:spcAft>
              <a:buClr>
                <a:schemeClr val="lt1"/>
              </a:buClr>
              <a:buSzPts val="2600"/>
              <a:buFont typeface="Candara"/>
              <a:buChar char="•"/>
            </a:pPr>
            <a:r>
              <a:rPr lang="en-US" sz="2600"/>
              <a:t>Standard quota on Linux computers is 6Gb</a:t>
            </a:r>
            <a:endParaRPr/>
          </a:p>
          <a:p>
            <a:pPr indent="-403225" lvl="0" marL="403225" rtl="0" algn="l">
              <a:lnSpc>
                <a:spcPct val="90000"/>
              </a:lnSpc>
              <a:spcBef>
                <a:spcPts val="2000"/>
              </a:spcBef>
              <a:spcAft>
                <a:spcPts val="0"/>
              </a:spcAft>
              <a:buClr>
                <a:schemeClr val="lt1"/>
              </a:buClr>
              <a:buSzPts val="2600"/>
              <a:buFont typeface="Candara"/>
              <a:buChar char="•"/>
            </a:pPr>
            <a:r>
              <a:rPr lang="en-US" sz="2600"/>
              <a:t>If you need more space, you can make use of Google Drive via UCSB Connect which uses your UCSBnetID.</a:t>
            </a:r>
            <a:endParaRPr/>
          </a:p>
          <a:p>
            <a:pPr indent="-250825" lvl="0" marL="403225" rtl="0" algn="l">
              <a:lnSpc>
                <a:spcPct val="90000"/>
              </a:lnSpc>
              <a:spcBef>
                <a:spcPts val="2000"/>
              </a:spcBef>
              <a:spcAft>
                <a:spcPts val="0"/>
              </a:spcAft>
              <a:buClr>
                <a:schemeClr val="lt1"/>
              </a:buClr>
              <a:buSzPts val="2400"/>
              <a:buFont typeface="Candara"/>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2016-01-04T23:01:09Z</dcterms:created>
  <dc:creator>eci support</dc:creator>
</cp:coreProperties>
</file>